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381" r:id="rId5"/>
    <p:sldId id="328" r:id="rId6"/>
    <p:sldId id="396" r:id="rId7"/>
    <p:sldId id="365" r:id="rId8"/>
    <p:sldId id="380" r:id="rId9"/>
    <p:sldId id="397" r:id="rId10"/>
    <p:sldId id="1252" r:id="rId11"/>
    <p:sldId id="468" r:id="rId12"/>
    <p:sldId id="1253" r:id="rId13"/>
    <p:sldId id="1254" r:id="rId14"/>
    <p:sldId id="1255" r:id="rId15"/>
    <p:sldId id="1257" r:id="rId16"/>
    <p:sldId id="1258" r:id="rId17"/>
    <p:sldId id="1251" r:id="rId18"/>
    <p:sldId id="483" r:id="rId19"/>
    <p:sldId id="1250" r:id="rId20"/>
    <p:sldId id="1249" r:id="rId21"/>
    <p:sldId id="1248" r:id="rId22"/>
    <p:sldId id="481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E09E15-BF09-6FC4-3841-9DEBFB91DC11}" name="Carlijn  van der Linden | Dinsdag" initials="CD" userId="S::carlijn_dinsdag.nl#ext#@fcbonline.onmicrosoft.com::e36dbe5e-7ebc-4651-aa6b-9052db0988ea" providerId="AD"/>
  <p188:author id="{7AC96949-491E-45F4-009E-4CBCE0CE4F74}" name="Saskia van Munster" initials="Sv" userId="S::svanmunster@fcb.nl::070f48e0-0b2c-4b8e-92ba-7c1aa969d87f" providerId="AD"/>
  <p188:author id="{44C7684A-FD8F-4368-BF86-9B333B3E5825}" name="Carmen van Dorst" initials="CD" userId="S::cvandorst@fcb.nl::c306be4d-c6e2-4fc8-bf30-94dc9b45291f" providerId="AD"/>
  <p188:author id="{A66064A8-20E5-8159-4A54-28CF32E5114B}" name="William Bertrand | Dinsdag" initials="WB" userId="S::william@dinsdag.nl::e13c7f54-57f3-42c1-b941-70caacda56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45F"/>
    <a:srgbClr val="54C8E8"/>
    <a:srgbClr val="ED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96FB3-B877-17B4-4553-0E66D208D912}" v="1" dt="2023-12-21T07:41:18.278"/>
    <p1510:client id="{610E4264-9E23-17A0-1C1A-84B00AA41385}" v="3" dt="2023-12-21T07:43:34.666"/>
    <p1510:client id="{D90BF292-226C-9E46-A34D-1B873597EA07}" v="7" dt="2023-12-20T21:49:19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71335" autoAdjust="0"/>
  </p:normalViewPr>
  <p:slideViewPr>
    <p:cSldViewPr snapToGrid="0">
      <p:cViewPr varScale="1">
        <p:scale>
          <a:sx n="108" d="100"/>
          <a:sy n="108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-312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8777-11B3-0547-9CAD-0FFBDA286110}" type="datetimeFigureOut">
              <a:rPr lang="nl-NL" smtClean="0"/>
              <a:t>20-12-2023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A7FFD-E2B2-6842-A57B-74603A1D6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398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530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28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898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 Wat zijn je indrukken?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43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achter Ja/Nee het aantal ingevulde antwoorden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 Wat zijn je indrukken?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  <a:p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221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cs typeface="+mn-lt"/>
              </a:rPr>
              <a:t>Toelichting</a:t>
            </a:r>
          </a:p>
          <a:p>
            <a:endParaRPr lang="nl-NL" dirty="0"/>
          </a:p>
          <a:p>
            <a:r>
              <a:rPr lang="nl-NL" dirty="0"/>
              <a:t>Maak met elkaar afspraken over de vervolgstappen.</a:t>
            </a:r>
          </a:p>
          <a:p>
            <a:endParaRPr lang="nl-NL" dirty="0"/>
          </a:p>
          <a:p>
            <a:r>
              <a:rPr lang="nl-NL" b="1" dirty="0"/>
              <a:t>Hulpmiddelen</a:t>
            </a:r>
          </a:p>
          <a:p>
            <a:r>
              <a:rPr lang="nl-NL" dirty="0"/>
              <a:t>Ter ondersteuning van de projectleider en het projectteam zijn de volgende middelen beschikbaar:</a:t>
            </a:r>
          </a:p>
          <a:p>
            <a:pPr marL="171450" indent="-171450">
              <a:buFont typeface="Arial"/>
              <a:buChar char="•"/>
            </a:pPr>
            <a:r>
              <a:rPr lang="nl-NL"/>
              <a:t>Checklist en stappenplan voor de projectleider </a:t>
            </a:r>
            <a:endParaRPr lang="nl-NL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nl-NL"/>
              <a:t>Handleiding Beleid en Protocol Veilig werken: neem deze vooraf door</a:t>
            </a:r>
            <a:endParaRPr lang="nl-NL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nl-NL"/>
              <a:t>Invultemplate – Verwerking van dialoogsessies voor het verwerken van uitkomsten online vragenlijsten en dialoogsessies</a:t>
            </a:r>
            <a:endParaRPr lang="nl-NL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nl-NL" err="1"/>
              <a:t>PowerPoint-presentatie</a:t>
            </a:r>
            <a:r>
              <a:rPr lang="nl-NL"/>
              <a:t> per dialoogsessie</a:t>
            </a:r>
            <a:endParaRPr lang="nl-NL" dirty="0">
              <a:cs typeface="Calibri" panose="020F0502020204030204"/>
            </a:endParaRPr>
          </a:p>
          <a:p>
            <a:br>
              <a:rPr lang="nl-NL" dirty="0">
                <a:cs typeface="+mn-lt"/>
              </a:rPr>
            </a:br>
            <a:r>
              <a:rPr lang="nl-NL" dirty="0"/>
              <a:t>Op de volgende slide zie je de globale stappen die je doorloopt.</a:t>
            </a:r>
            <a:br>
              <a:rPr lang="nl-NL" dirty="0">
                <a:cs typeface="+mn-lt"/>
              </a:rPr>
            </a:b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639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708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Toelichting</a:t>
            </a:r>
          </a:p>
          <a:p>
            <a:endParaRPr lang="nl-NL" dirty="0"/>
          </a:p>
          <a:p>
            <a:r>
              <a:rPr lang="nl-NL" dirty="0"/>
              <a:t>Bespreek met elkaar hoe je de start wilt maken. Gebruik daarvoor de vragen op de slide.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190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000000"/>
                </a:solidFill>
              </a:rPr>
              <a:t>Toelichting</a:t>
            </a:r>
            <a:br>
              <a:rPr lang="nl-NL" dirty="0">
                <a:cs typeface="+mn-lt"/>
              </a:rPr>
            </a:br>
            <a:br>
              <a:rPr lang="nl-NL" dirty="0">
                <a:cs typeface="+mn-lt"/>
              </a:rPr>
            </a:br>
            <a:r>
              <a:rPr lang="nl-NL" dirty="0">
                <a:solidFill>
                  <a:srgbClr val="000000"/>
                </a:solidFill>
              </a:rPr>
              <a:t>Op deze slide zie je de projectorganisatie met de verschillende rollen en de belangrijke onderdelen die moeten worden uitgevoerd. </a:t>
            </a:r>
          </a:p>
          <a:p>
            <a:pPr marL="285750" indent="-285750">
              <a:buFont typeface="Arial"/>
              <a:buChar char="•"/>
            </a:pP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Het projectteam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De opdrachtgever faciliteert en ondersteunt het project 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De projectleider heeft tijd om de rol in te vullen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De projectgroep leden hebben voldoende tijd om de rol in te vullen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Het is belangrijk dat er intern gecommuniceerd wordt over de nut en noodzaak, de stappen en de werkwijze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Plan vooraf de dialoogsessies en tussentijdse overleggen met de projectgroep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Neem voldoende tijd om de uitkomsten van de online vragenlijsten in de </a:t>
            </a:r>
            <a:r>
              <a:rPr lang="nl-NL" err="1">
                <a:solidFill>
                  <a:srgbClr val="000000"/>
                </a:solidFill>
              </a:rPr>
              <a:t>PowerPoint-presentatie</a:t>
            </a:r>
            <a:r>
              <a:rPr lang="nl-NL">
                <a:solidFill>
                  <a:srgbClr val="000000"/>
                </a:solidFill>
              </a:rPr>
              <a:t> voor de dialoogsessie te verwerken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Neem voldoende tijd om de uitkomsten van de dialoogsessies te verwerken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Stem regelmatig af met het MT over de uitkomsten en voortschrijdend inzicht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b="1" dirty="0">
                <a:solidFill>
                  <a:srgbClr val="000000"/>
                </a:solidFill>
              </a:rPr>
              <a:t>Hulpmiddelen voor de projectleiding</a:t>
            </a:r>
          </a:p>
          <a:p>
            <a:r>
              <a:rPr lang="nl-NL" dirty="0">
                <a:solidFill>
                  <a:srgbClr val="000000"/>
                </a:solidFill>
              </a:rPr>
              <a:t>Voor de projectleider zijn de volgende hulpmiddelen beschikbaar:</a:t>
            </a: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Checklist en stappenplan voor de projectleider: hierdoor krijg je duidelijkheid over de opzet en stappen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Rapportage van uitkomsten van de Startscan Veilig werken met tips voor de projectleiding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 err="1">
                <a:solidFill>
                  <a:srgbClr val="000000"/>
                </a:solidFill>
              </a:rPr>
              <a:t>PowerPoint-presentatie</a:t>
            </a:r>
            <a:r>
              <a:rPr lang="nl-NL">
                <a:solidFill>
                  <a:srgbClr val="000000"/>
                </a:solidFill>
              </a:rPr>
              <a:t> per dialoogsessie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Invultemplate – Verwerking van dialoogsessies: om de uitkomsten van de online vragenlijsten en de dialoogsessies in te verwerken.</a:t>
            </a:r>
            <a:endParaRPr lang="nl-NL" dirty="0">
              <a:solidFill>
                <a:srgbClr val="000000"/>
              </a:solidFill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nl-NL">
                <a:solidFill>
                  <a:srgbClr val="000000"/>
                </a:solidFill>
              </a:rPr>
              <a:t>Handleiding Beleid en Protocol Veilig werken: een inhoudelijke basis van de Complete agressie-aanpak om te gebruiken om beleid en protocol te actualiseren.</a:t>
            </a:r>
            <a:endParaRPr lang="nl-NL">
              <a:cs typeface="Calibri" panose="020F0502020204030204"/>
            </a:endParaRPr>
          </a:p>
          <a:p>
            <a:endParaRPr lang="nl-NL" sz="11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NL" dirty="0"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971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A7FFD-E2B2-6842-A57B-74603A1D670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42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A7FFD-E2B2-6842-A57B-74603A1D670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314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Introductie</a:t>
            </a:r>
          </a:p>
          <a:p>
            <a:pPr marL="171450" indent="-171450">
              <a:buFont typeface="Calibri"/>
              <a:buChar char="-"/>
            </a:pPr>
            <a:r>
              <a:rPr lang="nl-NL" dirty="0">
                <a:cs typeface="Calibri"/>
              </a:rPr>
              <a:t>Leg uit wat de Complete Agressie-aanpak inhoudt</a:t>
            </a:r>
          </a:p>
          <a:p>
            <a:pPr marL="171450" indent="-171450">
              <a:buFont typeface="Calibri"/>
              <a:buChar char="-"/>
            </a:pPr>
            <a:r>
              <a:rPr lang="nl-NL" dirty="0">
                <a:cs typeface="Calibri"/>
              </a:rPr>
              <a:t>Aanleiden en doel van deze bespreking is om een besluit te nemen over of en hoe je als organisatie met de Complete Agressie-aanpak aan de slag gaat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A7FFD-E2B2-6842-A57B-74603A1D670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59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Introductie</a:t>
            </a:r>
          </a:p>
          <a:p>
            <a:pPr marL="171450" indent="-171450">
              <a:buFont typeface="Calibri"/>
              <a:buChar char="-"/>
            </a:pPr>
            <a:r>
              <a:rPr lang="nl-NL" dirty="0">
                <a:cs typeface="Calibri"/>
              </a:rPr>
              <a:t>Leg uit wat de Complete agressie-aanpak inhoudt</a:t>
            </a:r>
          </a:p>
          <a:p>
            <a:pPr marL="171450" indent="-171450">
              <a:buFont typeface="Calibri"/>
              <a:buChar char="-"/>
            </a:pPr>
            <a:r>
              <a:rPr lang="nl-NL" dirty="0">
                <a:cs typeface="Calibri"/>
              </a:rPr>
              <a:t>Aanleiden en doel van deze bespreking is om te bepalen hoe je als organisatie met de Complete agressie-aanpak aan de slag gaat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A7FFD-E2B2-6842-A57B-74603A1D670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48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/>
              <a:t>Toelichting</a:t>
            </a:r>
            <a:endParaRPr lang="en-US" dirty="0"/>
          </a:p>
          <a:p>
            <a:endParaRPr lang="nl-NL" dirty="0"/>
          </a:p>
          <a:p>
            <a:r>
              <a:rPr lang="nl-NL" b="1" dirty="0"/>
              <a:t>Dit zijn de stappen van de Complete agressie-aanpak. </a:t>
            </a:r>
            <a:r>
              <a:rPr lang="nl-NL" dirty="0"/>
              <a:t>Deze loop je aan het begin van de sessie door, zodat de deelnemers weten bij welke stap ze zich bevinden (stap 3). </a:t>
            </a:r>
            <a:endParaRPr lang="en-US" dirty="0"/>
          </a:p>
          <a:p>
            <a:endParaRPr lang="nl-NL" dirty="0"/>
          </a:p>
          <a:p>
            <a:pPr>
              <a:lnSpc>
                <a:spcPct val="114999"/>
              </a:lnSpc>
              <a:spcBef>
                <a:spcPts val="200"/>
              </a:spcBef>
            </a:pPr>
            <a:r>
              <a:rPr lang="nl-NL" b="1" dirty="0"/>
              <a:t>Hulpmiddelen</a:t>
            </a:r>
            <a:endParaRPr lang="en-US" dirty="0"/>
          </a:p>
          <a:p>
            <a:pPr>
              <a:lnSpc>
                <a:spcPct val="114999"/>
              </a:lnSpc>
              <a:spcAft>
                <a:spcPts val="1000"/>
              </a:spcAft>
            </a:pPr>
            <a:r>
              <a:rPr lang="nl-NL" dirty="0"/>
              <a:t>Ter ondersteuning van de projectleider en het projectteam zijn de volgende middelen beschikbaar:</a:t>
            </a:r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r>
              <a:rPr lang="nl-NL" dirty="0"/>
              <a:t>Checklist en stappenplan voor de projectleider</a:t>
            </a:r>
            <a:endParaRPr lang="en-US" dirty="0"/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r>
              <a:rPr lang="nl-NL" dirty="0"/>
              <a:t>Handleiding Beleid en Protocol Veilig werken </a:t>
            </a:r>
            <a:endParaRPr lang="en-US" dirty="0"/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r>
              <a:rPr lang="nl-NL" dirty="0"/>
              <a:t>Invultemplate – Verwerking van dialoogsessies</a:t>
            </a:r>
            <a:endParaRPr lang="en-US" dirty="0"/>
          </a:p>
          <a:p>
            <a:pPr marL="342900" indent="-342900">
              <a:lnSpc>
                <a:spcPct val="114999"/>
              </a:lnSpc>
              <a:spcAft>
                <a:spcPts val="1000"/>
              </a:spcAft>
              <a:buFont typeface="Symbol,Sans-Serif"/>
              <a:buChar char=""/>
            </a:pPr>
            <a:r>
              <a:rPr lang="nl-NL" dirty="0" err="1"/>
              <a:t>PowerPoint-presentatie</a:t>
            </a:r>
            <a:r>
              <a:rPr lang="nl-NL" dirty="0"/>
              <a:t> per dialoogsessie</a:t>
            </a:r>
            <a:endParaRPr lang="en-US" dirty="0"/>
          </a:p>
          <a:p>
            <a:endParaRPr lang="nl-NL" dirty="0"/>
          </a:p>
          <a:p>
            <a:r>
              <a:rPr lang="nl-NL" dirty="0"/>
              <a:t>De </a:t>
            </a:r>
            <a:r>
              <a:rPr lang="nl-NL" b="1" dirty="0"/>
              <a:t>Startscan Veilig werken</a:t>
            </a:r>
            <a:r>
              <a:rPr lang="nl-NL" dirty="0"/>
              <a:t>, de online vragenlijsten en de rapportages zijn te vinden in de online omgeving van Jeugdzorg Werkt!</a:t>
            </a:r>
            <a:endParaRPr lang="en-US" dirty="0"/>
          </a:p>
          <a:p>
            <a:r>
              <a:rPr lang="nl-NL" dirty="0"/>
              <a:t>Op basis van de </a:t>
            </a:r>
            <a:r>
              <a:rPr lang="nl-NL" b="1" dirty="0"/>
              <a:t>rapportage van uitkomsten van de Startscan Veilig werken</a:t>
            </a:r>
            <a:r>
              <a:rPr lang="nl-NL" dirty="0"/>
              <a:t>, werkt jouw organisatie aan de Complete agressie-aanpak</a:t>
            </a:r>
            <a:endParaRPr lang="en-US" dirty="0"/>
          </a:p>
          <a:p>
            <a:r>
              <a:rPr lang="nl-NL" dirty="0"/>
              <a:t>In de rapportage over de uitkomsten van de Startscan Veilig werken vind je tips en suggesties voor de projectleider.</a:t>
            </a:r>
            <a:endParaRPr lang="en-US" dirty="0"/>
          </a:p>
          <a:p>
            <a:r>
              <a:rPr lang="nl-NL" dirty="0"/>
              <a:t>Samen met de </a:t>
            </a:r>
            <a:r>
              <a:rPr lang="nl-NL" b="1" dirty="0"/>
              <a:t>Checklist en stappenplan voor de projectleider </a:t>
            </a:r>
            <a:r>
              <a:rPr lang="nl-NL" dirty="0"/>
              <a:t>ben je in staat om de stappen van de aanpak voor te bereiden en uit te voeren.</a:t>
            </a:r>
            <a:endParaRPr lang="en-US" dirty="0"/>
          </a:p>
          <a:p>
            <a:r>
              <a:rPr lang="nl-NL" dirty="0"/>
              <a:t>Gebruik de </a:t>
            </a:r>
            <a:r>
              <a:rPr lang="nl-NL" b="1" dirty="0"/>
              <a:t>Invultemplate – Verwerking van dialoogsessies</a:t>
            </a:r>
            <a:r>
              <a:rPr lang="nl-NL" dirty="0"/>
              <a:t> om de uitkomsten van de online vragenlijsten en de dialoogsessies te noteren.</a:t>
            </a:r>
            <a:endParaRPr lang="nl-NL" dirty="0">
              <a:cs typeface="Calibri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NL"/>
          </a:p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8E80-FAA0-3A46-8471-E311C306B75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24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Uitleg - Wat was de startscan ook al weer?</a:t>
            </a:r>
          </a:p>
          <a:p>
            <a:endParaRPr lang="nl-NL" dirty="0"/>
          </a:p>
          <a:p>
            <a:r>
              <a:rPr lang="nl-NL" dirty="0"/>
              <a:t>De startscan bevatte vragen over: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Aard en omvang van agressie (alleen collega’s met direct cliëntcontact)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Stellingen over de vier pijlers van de integrale benadering</a:t>
            </a:r>
          </a:p>
          <a:p>
            <a:endParaRPr lang="nl-NL" dirty="0"/>
          </a:p>
          <a:p>
            <a:r>
              <a:rPr lang="nl-NL" dirty="0"/>
              <a:t>De antwoorden zijn per doelgroep beantwoord: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Collega’s met direct cliëntcontact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Direct leidinggevenden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Beleidsmedewerker, HR, Arbo, preventie, kwaliteit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Directie/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>
              <a:cs typeface="Calibri" panose="020F0502020204030204"/>
            </a:endParaRPr>
          </a:p>
          <a:p>
            <a:r>
              <a:rPr lang="nl-NL" dirty="0">
                <a:cs typeface="Calibri" panose="020F0502020204030204"/>
              </a:rPr>
              <a:t>Bespreken hoe we er tegenaan kijken.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A7FFD-E2B2-6842-A57B-74603A1D670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59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Toelichting</a:t>
            </a:r>
            <a:br>
              <a:rPr lang="nl-NL" b="1" dirty="0">
                <a:cs typeface="+mn-lt"/>
              </a:rPr>
            </a:br>
            <a:r>
              <a:rPr lang="nl-NL" dirty="0"/>
              <a:t>Vul hier het aantal respondenten per doelgroep in. Neem in de tabellen de resultaten over uit de rapportage.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43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Deze vragen zijn alleen gesteld aan de collega’s met direct cliëntcontact</a:t>
            </a:r>
            <a:br>
              <a:rPr lang="nl-NL" b="1" dirty="0">
                <a:cs typeface="Calibri"/>
              </a:rPr>
            </a:b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van de startscan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onder de kolom Frequentie de uitkomsten van de scores. De antwoorden variëren van nooit tot meerdere keren per dag. </a:t>
            </a: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valt op? Wat zijn je indrukken over deze uitkomsten?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Bespreek belevingen, achtergronden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916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Deze vragen zijn alleen gesteld aan de collega’s met direct cliëntcontact</a:t>
            </a:r>
            <a:br>
              <a:rPr lang="nl-NL" b="1" dirty="0">
                <a:cs typeface="Calibri"/>
              </a:rPr>
            </a:b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Instructie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Vul de uitkomsten uit de rapportage van de startscan in de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0" dirty="0">
                <a:cs typeface="Calibri"/>
              </a:rPr>
              <a:t>Noteer bij Aantal, het aantal invullers die Ja/Nee hebben beantwoord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>
                <a:cs typeface="Calibri"/>
              </a:rPr>
              <a:t>Vragen: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is je indruk over deze uitkomsten?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zegt dit over urgentie en noodzaak van de Complete agressie-aanpak?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>
                <a:cs typeface="Calibri" panose="020F0502020204030204"/>
              </a:rPr>
              <a:t>Wat zie je als aandachtpunten en verbeterpunten?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60600-C9CA-DB44-9F31-774D987042C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78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hoek 72">
            <a:extLst>
              <a:ext uri="{FF2B5EF4-FFF2-40B4-BE49-F238E27FC236}">
                <a16:creationId xmlns:a16="http://schemas.microsoft.com/office/drawing/2014/main" id="{CE6697CC-C44D-4BF6-A490-81B710C8E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Tekstvak 4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Opening</a:t>
            </a:r>
          </a:p>
        </p:txBody>
      </p:sp>
      <p:sp>
        <p:nvSpPr>
          <p:cNvPr id="140" name="Tijdelijke aanduiding voor afbeelding 139">
            <a:extLst>
              <a:ext uri="{FF2B5EF4-FFF2-40B4-BE49-F238E27FC236}">
                <a16:creationId xmlns:a16="http://schemas.microsoft.com/office/drawing/2014/main" id="{8AFEABFC-CE3A-4E90-BD1D-E5F0680009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739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764000" anchor="t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tabLst/>
              <a:defRPr sz="16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/>
              <a:t>Klik op ‘afbeeldingen’ in de tab ‘Slidebuilder’</a:t>
            </a:r>
            <a:br>
              <a:rPr lang="nl-NL" noProof="0"/>
            </a:br>
            <a:r>
              <a:rPr lang="nl-NL" noProof="0"/>
              <a:t>en voeg een afbeelding in.</a:t>
            </a:r>
          </a:p>
        </p:txBody>
      </p:sp>
      <p:sp>
        <p:nvSpPr>
          <p:cNvPr id="80" name="Tijdelijke aanduiding voor tekst 79">
            <a:extLst>
              <a:ext uri="{FF2B5EF4-FFF2-40B4-BE49-F238E27FC236}">
                <a16:creationId xmlns:a16="http://schemas.microsoft.com/office/drawing/2014/main" id="{67492DFC-64DF-4570-B00F-07F87FD4CE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60" y="1"/>
            <a:ext cx="7158255" cy="6858000"/>
          </a:xfrm>
          <a:custGeom>
            <a:avLst/>
            <a:gdLst>
              <a:gd name="connsiteX0" fmla="*/ 17969 w 6672559"/>
              <a:gd name="connsiteY0" fmla="*/ 0 h 6392677"/>
              <a:gd name="connsiteX1" fmla="*/ 6477974 w 6672559"/>
              <a:gd name="connsiteY1" fmla="*/ 0 h 6392677"/>
              <a:gd name="connsiteX2" fmla="*/ 6508560 w 6672559"/>
              <a:gd name="connsiteY2" fmla="*/ 68152 h 6392677"/>
              <a:gd name="connsiteX3" fmla="*/ 6563388 w 6672559"/>
              <a:gd name="connsiteY3" fmla="*/ 1762190 h 6392677"/>
              <a:gd name="connsiteX4" fmla="*/ 6458583 w 6672559"/>
              <a:gd name="connsiteY4" fmla="*/ 2129689 h 6392677"/>
              <a:gd name="connsiteX5" fmla="*/ 4507585 w 6672559"/>
              <a:gd name="connsiteY5" fmla="*/ 6155199 h 6392677"/>
              <a:gd name="connsiteX6" fmla="*/ 4370428 w 6672559"/>
              <a:gd name="connsiteY6" fmla="*/ 6392677 h 6392677"/>
              <a:gd name="connsiteX7" fmla="*/ 0 w 6672559"/>
              <a:gd name="connsiteY7" fmla="*/ 6392677 h 6392677"/>
              <a:gd name="connsiteX8" fmla="*/ 0 w 6672559"/>
              <a:gd name="connsiteY8" fmla="*/ 13100 h 639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2559" h="6392677">
                <a:moveTo>
                  <a:pt x="17969" y="0"/>
                </a:moveTo>
                <a:lnTo>
                  <a:pt x="6477974" y="0"/>
                </a:lnTo>
                <a:lnTo>
                  <a:pt x="6508560" y="68152"/>
                </a:lnTo>
                <a:cubicBezTo>
                  <a:pt x="6722376" y="628391"/>
                  <a:pt x="6712407" y="1258311"/>
                  <a:pt x="6563388" y="1762190"/>
                </a:cubicBezTo>
                <a:cubicBezTo>
                  <a:pt x="6563388" y="1867188"/>
                  <a:pt x="6510985" y="2024687"/>
                  <a:pt x="6458583" y="2129689"/>
                </a:cubicBezTo>
                <a:cubicBezTo>
                  <a:pt x="6278041" y="2465608"/>
                  <a:pt x="5488169" y="4416719"/>
                  <a:pt x="4507585" y="6155199"/>
                </a:cubicBezTo>
                <a:lnTo>
                  <a:pt x="4370428" y="6392677"/>
                </a:lnTo>
                <a:lnTo>
                  <a:pt x="0" y="6392677"/>
                </a:lnTo>
                <a:lnTo>
                  <a:pt x="0" y="131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grpSp>
        <p:nvGrpSpPr>
          <p:cNvPr id="200" name="INSTRUCTIE">
            <a:extLst>
              <a:ext uri="{FF2B5EF4-FFF2-40B4-BE49-F238E27FC236}">
                <a16:creationId xmlns:a16="http://schemas.microsoft.com/office/drawing/2014/main" id="{387650E1-4C97-4EA9-A863-CF0ABCC9CECE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201" name="Rechthoek 200">
              <a:extLst>
                <a:ext uri="{FF2B5EF4-FFF2-40B4-BE49-F238E27FC236}">
                  <a16:creationId xmlns:a16="http://schemas.microsoft.com/office/drawing/2014/main" id="{9E4B5629-CC50-4BD5-82EF-77A9E3E1110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02" name="Ovaal 201">
              <a:extLst>
                <a:ext uri="{FF2B5EF4-FFF2-40B4-BE49-F238E27FC236}">
                  <a16:creationId xmlns:a16="http://schemas.microsoft.com/office/drawing/2014/main" id="{6AA1B2F9-5DD0-4CAA-A617-47CE91CDDB2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D3A9EFE4-D1C1-46DC-BE60-426B5AB2432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4" name="Ovaal 203">
              <a:extLst>
                <a:ext uri="{FF2B5EF4-FFF2-40B4-BE49-F238E27FC236}">
                  <a16:creationId xmlns:a16="http://schemas.microsoft.com/office/drawing/2014/main" id="{DA488820-01F8-4318-9CEF-984A756600D1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5" name="Rechthoek 204">
              <a:extLst>
                <a:ext uri="{FF2B5EF4-FFF2-40B4-BE49-F238E27FC236}">
                  <a16:creationId xmlns:a16="http://schemas.microsoft.com/office/drawing/2014/main" id="{836E4E76-FEEF-4CAD-8377-2F8F4F0789DE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17EC56C7-EE38-4507-88D7-A465F8CD311F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7" name="Rechthoek 206">
              <a:extLst>
                <a:ext uri="{FF2B5EF4-FFF2-40B4-BE49-F238E27FC236}">
                  <a16:creationId xmlns:a16="http://schemas.microsoft.com/office/drawing/2014/main" id="{161D3305-4136-40BC-A478-55680526C182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08" name="Groep 207">
              <a:extLst>
                <a:ext uri="{FF2B5EF4-FFF2-40B4-BE49-F238E27FC236}">
                  <a16:creationId xmlns:a16="http://schemas.microsoft.com/office/drawing/2014/main" id="{B1C472AA-1EEB-4575-BF87-D626289DE38A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246" name="Rechthoek 245">
                <a:extLst>
                  <a:ext uri="{FF2B5EF4-FFF2-40B4-BE49-F238E27FC236}">
                    <a16:creationId xmlns:a16="http://schemas.microsoft.com/office/drawing/2014/main" id="{CEACD9E2-F696-45F9-86F4-D41E6AF5CAE7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A84A5314-5D7D-4F45-9E10-B719A69E05B6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8" name="Tekstvak 247">
                <a:extLst>
                  <a:ext uri="{FF2B5EF4-FFF2-40B4-BE49-F238E27FC236}">
                    <a16:creationId xmlns:a16="http://schemas.microsoft.com/office/drawing/2014/main" id="{4C683D15-1B6F-482D-B572-1DC07AE88087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249" name="Tekstvak 248">
                <a:extLst>
                  <a:ext uri="{FF2B5EF4-FFF2-40B4-BE49-F238E27FC236}">
                    <a16:creationId xmlns:a16="http://schemas.microsoft.com/office/drawing/2014/main" id="{549C9622-6675-4372-BB0B-F0B3629C095E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250" name="Vrije vorm: vorm 249">
                <a:extLst>
                  <a:ext uri="{FF2B5EF4-FFF2-40B4-BE49-F238E27FC236}">
                    <a16:creationId xmlns:a16="http://schemas.microsoft.com/office/drawing/2014/main" id="{02E6AA26-1076-45A5-86D2-840A811F647C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51" name="Gelijkbenige driehoek 250">
                <a:extLst>
                  <a:ext uri="{FF2B5EF4-FFF2-40B4-BE49-F238E27FC236}">
                    <a16:creationId xmlns:a16="http://schemas.microsoft.com/office/drawing/2014/main" id="{BD03085A-EB0D-406D-AA1E-A31673FD4167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52" name="Groep 251">
                <a:extLst>
                  <a:ext uri="{FF2B5EF4-FFF2-40B4-BE49-F238E27FC236}">
                    <a16:creationId xmlns:a16="http://schemas.microsoft.com/office/drawing/2014/main" id="{6687D65F-6737-43C1-BADC-C4F0A452EC7F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57" name="Rechthoek 256">
                  <a:extLst>
                    <a:ext uri="{FF2B5EF4-FFF2-40B4-BE49-F238E27FC236}">
                      <a16:creationId xmlns:a16="http://schemas.microsoft.com/office/drawing/2014/main" id="{8C956DCA-B11B-4B1F-8385-71D21EE0EC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8" name="Rechthoek 257">
                  <a:extLst>
                    <a:ext uri="{FF2B5EF4-FFF2-40B4-BE49-F238E27FC236}">
                      <a16:creationId xmlns:a16="http://schemas.microsoft.com/office/drawing/2014/main" id="{BEF6AFD9-803E-42CB-8F3B-974C6608A21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9" name="Rechthoek 258">
                  <a:extLst>
                    <a:ext uri="{FF2B5EF4-FFF2-40B4-BE49-F238E27FC236}">
                      <a16:creationId xmlns:a16="http://schemas.microsoft.com/office/drawing/2014/main" id="{625753BD-6E8E-41D9-B64A-478D28064E2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53" name="Groep 252">
                <a:extLst>
                  <a:ext uri="{FF2B5EF4-FFF2-40B4-BE49-F238E27FC236}">
                    <a16:creationId xmlns:a16="http://schemas.microsoft.com/office/drawing/2014/main" id="{E3EA2544-7B9E-4703-BA55-D84589B9BE7B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54" name="Rechthoek 253">
                  <a:extLst>
                    <a:ext uri="{FF2B5EF4-FFF2-40B4-BE49-F238E27FC236}">
                      <a16:creationId xmlns:a16="http://schemas.microsoft.com/office/drawing/2014/main" id="{81257389-F076-4AFA-8DCE-877230CDDD24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5" name="Rechthoek 254">
                  <a:extLst>
                    <a:ext uri="{FF2B5EF4-FFF2-40B4-BE49-F238E27FC236}">
                      <a16:creationId xmlns:a16="http://schemas.microsoft.com/office/drawing/2014/main" id="{D0DA57DE-2C93-4703-93DB-80D16416A736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Rechthoek 255">
                  <a:extLst>
                    <a:ext uri="{FF2B5EF4-FFF2-40B4-BE49-F238E27FC236}">
                      <a16:creationId xmlns:a16="http://schemas.microsoft.com/office/drawing/2014/main" id="{6FAE6D78-99D6-4532-8D68-A1782BB49C8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09" name="Groep 208">
              <a:extLst>
                <a:ext uri="{FF2B5EF4-FFF2-40B4-BE49-F238E27FC236}">
                  <a16:creationId xmlns:a16="http://schemas.microsoft.com/office/drawing/2014/main" id="{DA1319D4-24BD-4007-B6E3-AB1C7D8D3E2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0" name="Groep 239">
                <a:extLst>
                  <a:ext uri="{FF2B5EF4-FFF2-40B4-BE49-F238E27FC236}">
                    <a16:creationId xmlns:a16="http://schemas.microsoft.com/office/drawing/2014/main" id="{7EA02FB7-FB62-442C-AD4D-CB52C2B309AA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2" name="Vrije vorm: vorm 241">
                  <a:extLst>
                    <a:ext uri="{FF2B5EF4-FFF2-40B4-BE49-F238E27FC236}">
                      <a16:creationId xmlns:a16="http://schemas.microsoft.com/office/drawing/2014/main" id="{0A1F7955-2F76-4A21-A44A-D588663794E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3" name="Groep 242">
                  <a:extLst>
                    <a:ext uri="{FF2B5EF4-FFF2-40B4-BE49-F238E27FC236}">
                      <a16:creationId xmlns:a16="http://schemas.microsoft.com/office/drawing/2014/main" id="{B9041F10-93FD-444F-9632-3CC12AD8D362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4" name="Vrije vorm: vorm 243">
                    <a:extLst>
                      <a:ext uri="{FF2B5EF4-FFF2-40B4-BE49-F238E27FC236}">
                        <a16:creationId xmlns:a16="http://schemas.microsoft.com/office/drawing/2014/main" id="{99A3AA1F-73CE-46AB-9516-81CA055259D9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8B06CABB-34C9-46CF-8D85-ECC4A7928A8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41" name="Tekstvak 240">
                <a:extLst>
                  <a:ext uri="{FF2B5EF4-FFF2-40B4-BE49-F238E27FC236}">
                    <a16:creationId xmlns:a16="http://schemas.microsoft.com/office/drawing/2014/main" id="{67A77733-EAF7-4BE2-9F25-2CEC34102E3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210" name="Ovaal 209">
              <a:extLst>
                <a:ext uri="{FF2B5EF4-FFF2-40B4-BE49-F238E27FC236}">
                  <a16:creationId xmlns:a16="http://schemas.microsoft.com/office/drawing/2014/main" id="{CA0124FA-70CF-4E05-B661-CFFD912C4EA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6C7800FC-356D-484C-B655-1CF515E1903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ED3AADDE-A7B6-4480-9ECB-E6D4FC481A4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248ACADA-C0A2-4025-87E4-FA35B888352B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224" name="Groep 223">
                <a:extLst>
                  <a:ext uri="{FF2B5EF4-FFF2-40B4-BE49-F238E27FC236}">
                    <a16:creationId xmlns:a16="http://schemas.microsoft.com/office/drawing/2014/main" id="{00F82119-0323-4924-8FD7-585BF213C67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27" name="Groep 226">
                  <a:extLst>
                    <a:ext uri="{FF2B5EF4-FFF2-40B4-BE49-F238E27FC236}">
                      <a16:creationId xmlns:a16="http://schemas.microsoft.com/office/drawing/2014/main" id="{341B3863-8486-4749-ABAB-FCA2992B585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CB47A784-CBCB-42DE-B3E4-1D5AE99D34B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19D23FB5-6D57-4DCE-9636-A984613D8DF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B160A763-18D8-43EF-95B7-8F24190C09C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AA197865-5EE7-4CB5-A251-2ADBF018505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D609FA70-1A4A-4919-A0F5-E1C2FA65322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C13ECEA5-7EC4-429C-B825-4862A1D83C4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6865C91D-063F-4FE9-B7E7-C8C4F6DB1A1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2" name="Rechthoek 231">
                    <a:extLst>
                      <a:ext uri="{FF2B5EF4-FFF2-40B4-BE49-F238E27FC236}">
                        <a16:creationId xmlns:a16="http://schemas.microsoft.com/office/drawing/2014/main" id="{1095F342-FD76-4BA7-9160-7D54AB9ABE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34800CA2-A51D-4806-AC1D-53298894743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9" name="Groep 228">
                  <a:extLst>
                    <a:ext uri="{FF2B5EF4-FFF2-40B4-BE49-F238E27FC236}">
                      <a16:creationId xmlns:a16="http://schemas.microsoft.com/office/drawing/2014/main" id="{FB657BB8-7C5A-490C-AF1A-9526047F03A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0" name="Rechthoek 229">
                    <a:extLst>
                      <a:ext uri="{FF2B5EF4-FFF2-40B4-BE49-F238E27FC236}">
                        <a16:creationId xmlns:a16="http://schemas.microsoft.com/office/drawing/2014/main" id="{81AA8260-7DB9-4888-B661-1A10B46D98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1" name="Rechthoek 230">
                    <a:extLst>
                      <a:ext uri="{FF2B5EF4-FFF2-40B4-BE49-F238E27FC236}">
                        <a16:creationId xmlns:a16="http://schemas.microsoft.com/office/drawing/2014/main" id="{F67BCC81-4AF7-409A-96F3-7E1C7CF379A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70E673B3-F761-452A-9AFA-EAD06FAF0A4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26" name="Gelijkbenige driehoek 225">
                <a:extLst>
                  <a:ext uri="{FF2B5EF4-FFF2-40B4-BE49-F238E27FC236}">
                    <a16:creationId xmlns:a16="http://schemas.microsoft.com/office/drawing/2014/main" id="{08D356AE-23CE-49AB-A34D-7FC821C3E47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33A74CEF-CF7D-459C-BC99-871E0EB4BA1F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5" name="ICOON_info">
              <a:extLst>
                <a:ext uri="{FF2B5EF4-FFF2-40B4-BE49-F238E27FC236}">
                  <a16:creationId xmlns:a16="http://schemas.microsoft.com/office/drawing/2014/main" id="{11C8C419-D0CE-4BAE-A4C0-D348D6F5BA7B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222" name="Ovaal 221">
                <a:extLst>
                  <a:ext uri="{FF2B5EF4-FFF2-40B4-BE49-F238E27FC236}">
                    <a16:creationId xmlns:a16="http://schemas.microsoft.com/office/drawing/2014/main" id="{095003DA-109E-4B99-9BAC-4A0FB2A8EEE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23" name="Graphic 163" descr="Informatie">
                <a:extLst>
                  <a:ext uri="{FF2B5EF4-FFF2-40B4-BE49-F238E27FC236}">
                    <a16:creationId xmlns:a16="http://schemas.microsoft.com/office/drawing/2014/main" id="{4E96275C-1D42-46FE-ADEF-1783560A2A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6" name="Groep 215">
              <a:extLst>
                <a:ext uri="{FF2B5EF4-FFF2-40B4-BE49-F238E27FC236}">
                  <a16:creationId xmlns:a16="http://schemas.microsoft.com/office/drawing/2014/main" id="{CE554EE8-B56A-4B3A-9521-9026E47B26D5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217" name="Inspireren">
                <a:extLst>
                  <a:ext uri="{FF2B5EF4-FFF2-40B4-BE49-F238E27FC236}">
                    <a16:creationId xmlns:a16="http://schemas.microsoft.com/office/drawing/2014/main" id="{440835FE-F3F1-47D2-94FA-D9E7A9834E8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19" name="Freeform 12">
                  <a:extLst>
                    <a:ext uri="{FF2B5EF4-FFF2-40B4-BE49-F238E27FC236}">
                      <a16:creationId xmlns:a16="http://schemas.microsoft.com/office/drawing/2014/main" id="{08DFC064-B99A-4F25-8640-78A947556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13">
                  <a:extLst>
                    <a:ext uri="{FF2B5EF4-FFF2-40B4-BE49-F238E27FC236}">
                      <a16:creationId xmlns:a16="http://schemas.microsoft.com/office/drawing/2014/main" id="{1B7DED3B-B00F-402F-9066-BE8B0352A0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14">
                  <a:extLst>
                    <a:ext uri="{FF2B5EF4-FFF2-40B4-BE49-F238E27FC236}">
                      <a16:creationId xmlns:a16="http://schemas.microsoft.com/office/drawing/2014/main" id="{FA3F6925-9FD1-4997-A927-126D6363A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8" name="Tekstvak 217">
                <a:extLst>
                  <a:ext uri="{FF2B5EF4-FFF2-40B4-BE49-F238E27FC236}">
                    <a16:creationId xmlns:a16="http://schemas.microsoft.com/office/drawing/2014/main" id="{94A23F78-8976-41D6-BFE6-61A5C7FE5605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3" name="Tijdelijke aanduiding voor tekst 82">
            <a:extLst>
              <a:ext uri="{FF2B5EF4-FFF2-40B4-BE49-F238E27FC236}">
                <a16:creationId xmlns:a16="http://schemas.microsoft.com/office/drawing/2014/main" id="{439204F1-839A-4CDA-83AF-99F38E1FD0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2326" y="1"/>
            <a:ext cx="2838170" cy="2010768"/>
          </a:xfrm>
          <a:custGeom>
            <a:avLst/>
            <a:gdLst>
              <a:gd name="connsiteX0" fmla="*/ 104019 w 2838170"/>
              <a:gd name="connsiteY0" fmla="*/ 0 h 2010768"/>
              <a:gd name="connsiteX1" fmla="*/ 2734151 w 2838170"/>
              <a:gd name="connsiteY1" fmla="*/ 0 h 2010768"/>
              <a:gd name="connsiteX2" fmla="*/ 2774371 w 2838170"/>
              <a:gd name="connsiteY2" fmla="*/ 113258 h 2010768"/>
              <a:gd name="connsiteX3" fmla="*/ 2838170 w 2838170"/>
              <a:gd name="connsiteY3" fmla="*/ 548185 h 2010768"/>
              <a:gd name="connsiteX4" fmla="*/ 1419085 w 2838170"/>
              <a:gd name="connsiteY4" fmla="*/ 2010768 h 2010768"/>
              <a:gd name="connsiteX5" fmla="*/ 0 w 2838170"/>
              <a:gd name="connsiteY5" fmla="*/ 548185 h 2010768"/>
              <a:gd name="connsiteX6" fmla="*/ 63799 w 2838170"/>
              <a:gd name="connsiteY6" fmla="*/ 113258 h 201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170" h="2010768">
                <a:moveTo>
                  <a:pt x="104019" y="0"/>
                </a:moveTo>
                <a:lnTo>
                  <a:pt x="2734151" y="0"/>
                </a:lnTo>
                <a:lnTo>
                  <a:pt x="2774371" y="113258"/>
                </a:lnTo>
                <a:cubicBezTo>
                  <a:pt x="2815834" y="250651"/>
                  <a:pt x="2838170" y="396730"/>
                  <a:pt x="2838170" y="548185"/>
                </a:cubicBezTo>
                <a:cubicBezTo>
                  <a:pt x="2838170" y="1355947"/>
                  <a:pt x="2202824" y="2010768"/>
                  <a:pt x="1419085" y="2010768"/>
                </a:cubicBezTo>
                <a:cubicBezTo>
                  <a:pt x="635346" y="2010768"/>
                  <a:pt x="0" y="1355947"/>
                  <a:pt x="0" y="548185"/>
                </a:cubicBezTo>
                <a:cubicBezTo>
                  <a:pt x="0" y="396730"/>
                  <a:pt x="22336" y="250651"/>
                  <a:pt x="63799" y="113258"/>
                </a:cubicBezTo>
                <a:close/>
              </a:path>
            </a:pathLst>
          </a:custGeom>
          <a:blipFill>
            <a:blip r:embed="rId4"/>
            <a:srcRect/>
            <a:stretch>
              <a:fillRect l="12862" t="8889" r="12862" b="17991"/>
            </a:stretch>
          </a:blipFill>
          <a:ln>
            <a:noFill/>
            <a:prstDash val="dash"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2" name="Tijdelijke aanduiding voor tekst 75">
            <a:extLst>
              <a:ext uri="{FF2B5EF4-FFF2-40B4-BE49-F238E27FC236}">
                <a16:creationId xmlns:a16="http://schemas.microsoft.com/office/drawing/2014/main" id="{AC49894C-84EA-400C-ABCF-D790EF75860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-670288" y="4603907"/>
            <a:ext cx="5174068" cy="3709320"/>
          </a:xfrm>
          <a:custGeom>
            <a:avLst/>
            <a:gdLst>
              <a:gd name="connsiteX0" fmla="*/ 2378155 w 4350654"/>
              <a:gd name="connsiteY0" fmla="*/ 0 h 3119010"/>
              <a:gd name="connsiteX1" fmla="*/ 4033685 w 4350654"/>
              <a:gd name="connsiteY1" fmla="*/ 1251848 h 3119010"/>
              <a:gd name="connsiteX2" fmla="*/ 3375718 w 4350654"/>
              <a:gd name="connsiteY2" fmla="*/ 3119010 h 3119010"/>
              <a:gd name="connsiteX3" fmla="*/ 3205920 w 4350654"/>
              <a:gd name="connsiteY3" fmla="*/ 3097792 h 3119010"/>
              <a:gd name="connsiteX4" fmla="*/ 22210 w 4350654"/>
              <a:gd name="connsiteY4" fmla="*/ 1867163 h 3119010"/>
              <a:gd name="connsiteX5" fmla="*/ 1783863 w 4350654"/>
              <a:gd name="connsiteY5" fmla="*/ 106089 h 3119010"/>
              <a:gd name="connsiteX6" fmla="*/ 2378155 w 4350654"/>
              <a:gd name="connsiteY6" fmla="*/ 0 h 31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0654" h="3119010">
                <a:moveTo>
                  <a:pt x="2378155" y="0"/>
                </a:moveTo>
                <a:cubicBezTo>
                  <a:pt x="2845100" y="0"/>
                  <a:pt x="3460617" y="233395"/>
                  <a:pt x="4033685" y="1251848"/>
                </a:cubicBezTo>
                <a:cubicBezTo>
                  <a:pt x="4819000" y="2588566"/>
                  <a:pt x="3970011" y="3119010"/>
                  <a:pt x="3375718" y="3119010"/>
                </a:cubicBezTo>
                <a:cubicBezTo>
                  <a:pt x="3312044" y="3119010"/>
                  <a:pt x="3269595" y="3119010"/>
                  <a:pt x="3205920" y="3097792"/>
                </a:cubicBezTo>
                <a:cubicBezTo>
                  <a:pt x="2908774" y="3034139"/>
                  <a:pt x="-296161" y="2737091"/>
                  <a:pt x="22210" y="1867163"/>
                </a:cubicBezTo>
                <a:cubicBezTo>
                  <a:pt x="340581" y="976017"/>
                  <a:pt x="1274469" y="254613"/>
                  <a:pt x="1783863" y="106089"/>
                </a:cubicBezTo>
                <a:cubicBezTo>
                  <a:pt x="1953661" y="63653"/>
                  <a:pt x="2144683" y="0"/>
                  <a:pt x="2378155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prstDash val="dash"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78" name="Tijdelijke aanduiding voor tekst 62">
            <a:extLst>
              <a:ext uri="{FF2B5EF4-FFF2-40B4-BE49-F238E27FC236}">
                <a16:creationId xmlns:a16="http://schemas.microsoft.com/office/drawing/2014/main" id="{607DE64F-CFBA-4424-8D45-9690FF8738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5181" y="5760244"/>
            <a:ext cx="2416394" cy="540112"/>
          </a:xfrm>
          <a:solidFill>
            <a:schemeClr val="accent2"/>
          </a:solidFill>
        </p:spPr>
        <p:txBody>
          <a:bodyPr wrap="none" lIns="144000" tIns="144000" rIns="144000" bIns="144000" anchor="ctr">
            <a:sp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263525" indent="0" algn="r">
              <a:buNone/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nl-NL"/>
              <a:t>Naam ACHTERNAAM</a:t>
            </a:r>
          </a:p>
        </p:txBody>
      </p:sp>
      <p:sp>
        <p:nvSpPr>
          <p:cNvPr id="85" name="Tijdelijke aanduiding voor tekst 75">
            <a:extLst>
              <a:ext uri="{FF2B5EF4-FFF2-40B4-BE49-F238E27FC236}">
                <a16:creationId xmlns:a16="http://schemas.microsoft.com/office/drawing/2014/main" id="{56192E30-C455-4265-AB3B-08EFC9F9BD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9201" y="1239169"/>
            <a:ext cx="6373196" cy="4568982"/>
          </a:xfrm>
          <a:custGeom>
            <a:avLst/>
            <a:gdLst>
              <a:gd name="connsiteX0" fmla="*/ 2378155 w 4350654"/>
              <a:gd name="connsiteY0" fmla="*/ 0 h 3119010"/>
              <a:gd name="connsiteX1" fmla="*/ 4033685 w 4350654"/>
              <a:gd name="connsiteY1" fmla="*/ 1251848 h 3119010"/>
              <a:gd name="connsiteX2" fmla="*/ 3375718 w 4350654"/>
              <a:gd name="connsiteY2" fmla="*/ 3119010 h 3119010"/>
              <a:gd name="connsiteX3" fmla="*/ 3205920 w 4350654"/>
              <a:gd name="connsiteY3" fmla="*/ 3097792 h 3119010"/>
              <a:gd name="connsiteX4" fmla="*/ 22210 w 4350654"/>
              <a:gd name="connsiteY4" fmla="*/ 1867163 h 3119010"/>
              <a:gd name="connsiteX5" fmla="*/ 1783863 w 4350654"/>
              <a:gd name="connsiteY5" fmla="*/ 106089 h 3119010"/>
              <a:gd name="connsiteX6" fmla="*/ 2378155 w 4350654"/>
              <a:gd name="connsiteY6" fmla="*/ 0 h 311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0654" h="3119010">
                <a:moveTo>
                  <a:pt x="2378155" y="0"/>
                </a:moveTo>
                <a:cubicBezTo>
                  <a:pt x="2845100" y="0"/>
                  <a:pt x="3460617" y="233395"/>
                  <a:pt x="4033685" y="1251848"/>
                </a:cubicBezTo>
                <a:cubicBezTo>
                  <a:pt x="4819000" y="2588566"/>
                  <a:pt x="3970011" y="3119010"/>
                  <a:pt x="3375718" y="3119010"/>
                </a:cubicBezTo>
                <a:cubicBezTo>
                  <a:pt x="3312044" y="3119010"/>
                  <a:pt x="3269595" y="3119010"/>
                  <a:pt x="3205920" y="3097792"/>
                </a:cubicBezTo>
                <a:cubicBezTo>
                  <a:pt x="2908774" y="3034139"/>
                  <a:pt x="-296161" y="2737091"/>
                  <a:pt x="22210" y="1867163"/>
                </a:cubicBezTo>
                <a:cubicBezTo>
                  <a:pt x="340581" y="976017"/>
                  <a:pt x="1274469" y="254613"/>
                  <a:pt x="1783863" y="106089"/>
                </a:cubicBezTo>
                <a:cubicBezTo>
                  <a:pt x="1953661" y="63653"/>
                  <a:pt x="2144683" y="0"/>
                  <a:pt x="237815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86" name="Titel 5">
            <a:extLst>
              <a:ext uri="{FF2B5EF4-FFF2-40B4-BE49-F238E27FC236}">
                <a16:creationId xmlns:a16="http://schemas.microsoft.com/office/drawing/2014/main" id="{C5F02B54-767C-4406-A66E-30D960F4D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518" y="2502568"/>
            <a:ext cx="4212877" cy="1515979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Plaats hier de titel</a:t>
            </a:r>
            <a:br>
              <a:rPr lang="nl-NL"/>
            </a:br>
            <a:r>
              <a:rPr lang="nl-NL"/>
              <a:t>van de presentatie van max. 3 regels</a:t>
            </a:r>
          </a:p>
        </p:txBody>
      </p:sp>
      <p:sp>
        <p:nvSpPr>
          <p:cNvPr id="87" name="Tijdelijke aanduiding voor tekst 2">
            <a:extLst>
              <a:ext uri="{FF2B5EF4-FFF2-40B4-BE49-F238E27FC236}">
                <a16:creationId xmlns:a16="http://schemas.microsoft.com/office/drawing/2014/main" id="{C0640052-E5D6-4539-A4AD-FAB1B695A38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5094" y="4186990"/>
            <a:ext cx="4669555" cy="5651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Ruimte voor een </a:t>
            </a:r>
            <a:r>
              <a:rPr lang="nl-NL" err="1"/>
              <a:t>subtitle</a:t>
            </a:r>
            <a:r>
              <a:rPr lang="nl-NL"/>
              <a:t> van max 2 regels</a:t>
            </a:r>
          </a:p>
        </p:txBody>
      </p:sp>
    </p:spTree>
    <p:extLst>
      <p:ext uri="{BB962C8B-B14F-4D97-AF65-F5344CB8AC3E}">
        <p14:creationId xmlns:p14="http://schemas.microsoft.com/office/powerpoint/2010/main" val="12687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&amp; Afbeelding –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Tekst &amp; Afbeelding – 2 kolommen</a:t>
            </a:r>
          </a:p>
        </p:txBody>
      </p: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DD021649-65C8-459B-9112-C26F3A31148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85C41E3-1EDD-4A22-8792-69E70D1D6AF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E80C6A52-E294-4B86-9929-7A17B430F7D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8798DBF-B0C2-410B-A4B2-2C622A93D5A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194F404-0A70-4FFE-94CE-4B2D1541C45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2B0D018-A7C9-4235-B2F3-3672954BAD6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B9D28D5D-B2C5-44C1-BB98-0CE6BB356E5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B32CFFE-4279-4179-AD64-2C291B42019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FF15CB4-F15C-4AE0-A99B-C2A10840E9B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0F84FFA-5AAA-404A-8E13-42B877A6C57A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D3C974E4-5D87-4731-823C-50409150AE8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132BD763-14F8-4463-90C5-499C70841F9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FEF028A-41E3-4F56-A4DA-1A27D54C57A9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503C74E-CBBB-4B32-94AB-B3AB93999FF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6C29BFBB-3983-49D9-9CFE-4E7459146683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FEA3D50E-D82D-44A5-BE3F-FC799AEE122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5EAB4BF6-DFE1-454E-8884-F2CC3B8ACF5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BB32B58-0115-4B49-9FB9-38C446A638F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4BC8D6A-1B07-454D-AD84-5A0BD8DC46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8" name="ICOON_info">
              <a:extLst>
                <a:ext uri="{FF2B5EF4-FFF2-40B4-BE49-F238E27FC236}">
                  <a16:creationId xmlns:a16="http://schemas.microsoft.com/office/drawing/2014/main" id="{4B7495D9-3654-43FD-B4E4-D1865CE257E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0B1DFF91-7DFB-466D-A08A-649EC7E448C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Graphic 163" descr="Informatie">
                <a:extLst>
                  <a:ext uri="{FF2B5EF4-FFF2-40B4-BE49-F238E27FC236}">
                    <a16:creationId xmlns:a16="http://schemas.microsoft.com/office/drawing/2014/main" id="{21968D48-B800-4135-9CC0-B8DD48EB46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VOORBEELD">
              <a:extLst>
                <a:ext uri="{FF2B5EF4-FFF2-40B4-BE49-F238E27FC236}">
                  <a16:creationId xmlns:a16="http://schemas.microsoft.com/office/drawing/2014/main" id="{CFF69BE5-AB09-4148-92CE-1EC36F6F48D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EF6800E4-CF0F-4A93-A168-8672F6622B4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A7C50D15-8CBA-4337-B335-7A21BD921F6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621530D4-4C73-44AA-9DD7-21DB9832D17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2BD9ADF2-6BA5-4F9A-9690-F8B4EEE773B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10B417C9-25FB-4915-8AB2-E134A983F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AA26ACA-0FFC-4AED-85C5-2A2BB3428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6DF95020-25EB-4DA8-9D98-C5DD0A911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87935852-0176-4D77-A782-E9E3B9811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9B84B122-2B17-4ADA-A5EF-9E90BBAB89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4" name="Pijl: rechts 153">
                  <a:extLst>
                    <a:ext uri="{FF2B5EF4-FFF2-40B4-BE49-F238E27FC236}">
                      <a16:creationId xmlns:a16="http://schemas.microsoft.com/office/drawing/2014/main" id="{A2F03051-2CFF-4CA8-9F95-2106B196EE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846402E9-9C1C-4AAC-925A-59F6E49D94F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5652D416-865A-45B7-BA2F-7AEFD04FEA6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3E62F0E5-41F7-4D2C-8989-2DD4D17D7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C0436D8-9637-4782-A674-A40269093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274387F8-0E97-49C5-988D-0C1570277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7786A161-0C28-4D08-A9A0-ABBE33DB2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7A941F3-F0B5-4345-A5C9-95C51CB5FD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7" name="Pijl: rechts 146">
                  <a:extLst>
                    <a:ext uri="{FF2B5EF4-FFF2-40B4-BE49-F238E27FC236}">
                      <a16:creationId xmlns:a16="http://schemas.microsoft.com/office/drawing/2014/main" id="{F588B592-1864-42FD-A2F2-801CC985001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09FF54E2-FC4F-4C54-811A-3AA1EFC7AA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28B4C49D-8554-4888-AC07-76CF36BF7C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DE264993-4253-4444-862D-4EE9200E418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63385C18-6FEB-483C-AAF9-CCB85358508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9EC6E413-2BED-4EE2-99D5-D0F3B50C4C6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5F0B0EC0-3E52-4362-BC7E-F5ED5CAC8A1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139B7235-419F-454B-8654-DAF376C5A1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984A480C-77F1-49A1-880F-FE3D0CC654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F1D0A45-347A-40B8-8D78-4E2922667D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CFDA8BFF-EA36-4146-8901-38C7C4E064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27A5BC6C-83A6-4095-B78C-C5E649470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83B9F314-20B3-4D47-A59D-831EE457BF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0" name="Pijl: rechts 139">
                  <a:extLst>
                    <a:ext uri="{FF2B5EF4-FFF2-40B4-BE49-F238E27FC236}">
                      <a16:creationId xmlns:a16="http://schemas.microsoft.com/office/drawing/2014/main" id="{048CD088-8D10-45C8-AE00-042832F8C4F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8B26C96-CC01-4BD2-9396-40A948ED9AA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BB42FDE-A92C-4C59-991B-5769CB3D7AA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D30EADE1-B72C-48DB-8159-4EF9B05A6CA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E98778A-B9F7-460C-BC04-F138D588C3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0714E1F0-2A63-437B-B8E1-BA7471B5BA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09A42514-B21A-48AB-9A23-7E367568FB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B5DF0942-4450-4847-B61D-6DD59A8D78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14B4361E-6B02-4B7B-8CE4-2B1B1B35C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31">
                  <a:extLst>
                    <a:ext uri="{FF2B5EF4-FFF2-40B4-BE49-F238E27FC236}">
                      <a16:creationId xmlns:a16="http://schemas.microsoft.com/office/drawing/2014/main" id="{6E0B160C-14C0-4DFE-90CA-1AF0E6305B1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4413979A-EA27-4ADF-B576-7D3AC62B34E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7D1DAB0C-D9FD-40B2-908B-E3986579EF5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3EE68F01-A37A-42F2-8324-E76BFB877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5053F1F1-65A9-415B-8ECC-4826615D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AC6545A0-17C1-433E-9FF2-00D55DE41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8D2FCA90-75C0-47A6-BF17-E41CF37C8AC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85C4028-992F-4DA3-A61F-5670FDF2C46A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9F77F6CE-68F1-4754-A902-469CF431C94C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FEE08CCC-3428-4311-8A24-D08BD07281D0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  <p:sp>
        <p:nvSpPr>
          <p:cNvPr id="88" name="Tijdelijke aanduiding voor afbeelding 119">
            <a:extLst>
              <a:ext uri="{FF2B5EF4-FFF2-40B4-BE49-F238E27FC236}">
                <a16:creationId xmlns:a16="http://schemas.microsoft.com/office/drawing/2014/main" id="{29702E93-5509-4F19-B4EF-13DA79DCDA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2556" y="521478"/>
            <a:ext cx="4124772" cy="5126255"/>
          </a:xfrm>
          <a:custGeom>
            <a:avLst/>
            <a:gdLst>
              <a:gd name="connsiteX0" fmla="*/ 1569023 w 2159205"/>
              <a:gd name="connsiteY0" fmla="*/ 1968 h 2683454"/>
              <a:gd name="connsiteX1" fmla="*/ 2130929 w 2159205"/>
              <a:gd name="connsiteY1" fmla="*/ 804381 h 2683454"/>
              <a:gd name="connsiteX2" fmla="*/ 2103783 w 2159205"/>
              <a:gd name="connsiteY2" fmla="*/ 899708 h 2683454"/>
              <a:gd name="connsiteX3" fmla="*/ 773649 w 2159205"/>
              <a:gd name="connsiteY3" fmla="*/ 2642836 h 2683454"/>
              <a:gd name="connsiteX4" fmla="*/ 0 w 2159205"/>
              <a:gd name="connsiteY4" fmla="*/ 1240162 h 2683454"/>
              <a:gd name="connsiteX5" fmla="*/ 54291 w 2159205"/>
              <a:gd name="connsiteY5" fmla="*/ 872471 h 2683454"/>
              <a:gd name="connsiteX6" fmla="*/ 1112969 w 2159205"/>
              <a:gd name="connsiteY6" fmla="*/ 55380 h 2683454"/>
              <a:gd name="connsiteX7" fmla="*/ 1569023 w 2159205"/>
              <a:gd name="connsiteY7" fmla="*/ 1968 h 268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9205" h="2683454">
                <a:moveTo>
                  <a:pt x="1569023" y="1968"/>
                </a:moveTo>
                <a:cubicBezTo>
                  <a:pt x="2119212" y="36070"/>
                  <a:pt x="2219152" y="505632"/>
                  <a:pt x="2130929" y="804381"/>
                </a:cubicBezTo>
                <a:cubicBezTo>
                  <a:pt x="2130929" y="831617"/>
                  <a:pt x="2117356" y="872471"/>
                  <a:pt x="2103783" y="899708"/>
                </a:cubicBezTo>
                <a:cubicBezTo>
                  <a:pt x="2008774" y="1076744"/>
                  <a:pt x="1262270" y="2983290"/>
                  <a:pt x="773649" y="2642836"/>
                </a:cubicBezTo>
                <a:cubicBezTo>
                  <a:pt x="285029" y="2288763"/>
                  <a:pt x="0" y="1580617"/>
                  <a:pt x="0" y="1240162"/>
                </a:cubicBezTo>
                <a:cubicBezTo>
                  <a:pt x="0" y="1131217"/>
                  <a:pt x="13573" y="1008653"/>
                  <a:pt x="54291" y="872471"/>
                </a:cubicBezTo>
                <a:cubicBezTo>
                  <a:pt x="135728" y="572871"/>
                  <a:pt x="380038" y="246035"/>
                  <a:pt x="1112969" y="55380"/>
                </a:cubicBezTo>
                <a:cubicBezTo>
                  <a:pt x="1291112" y="9419"/>
                  <a:pt x="1442056" y="-5901"/>
                  <a:pt x="1569023" y="196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none" tIns="72000" anchor="t" anchorCtr="0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 sz="14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endParaRPr lang="nl-NL" noProof="0"/>
          </a:p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endParaRPr lang="nl-NL" noProof="0"/>
          </a:p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endParaRPr lang="nl-NL" noProof="0"/>
          </a:p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/>
              <a:t>Klik op ‘afbeeldingen’ </a:t>
            </a:r>
            <a:br>
              <a:rPr lang="nl-NL" noProof="0"/>
            </a:br>
            <a:r>
              <a:rPr lang="nl-NL" noProof="0"/>
              <a:t>in de tab ‘Slidebuilder’ en </a:t>
            </a:r>
            <a:br>
              <a:rPr lang="nl-NL" noProof="0"/>
            </a:br>
            <a:r>
              <a:rPr lang="nl-NL" noProof="0"/>
              <a:t>voeg een afbeelding in.</a:t>
            </a:r>
          </a:p>
        </p:txBody>
      </p:sp>
      <p:sp>
        <p:nvSpPr>
          <p:cNvPr id="89" name="Titel 5">
            <a:extLst>
              <a:ext uri="{FF2B5EF4-FFF2-40B4-BE49-F238E27FC236}">
                <a16:creationId xmlns:a16="http://schemas.microsoft.com/office/drawing/2014/main" id="{2262A2D7-9697-466E-A2DB-C8624B933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6999" y="514083"/>
            <a:ext cx="6445069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80" name="Tijdelijke aanduiding voor verticale tekst 2">
            <a:extLst>
              <a:ext uri="{FF2B5EF4-FFF2-40B4-BE49-F238E27FC236}">
                <a16:creationId xmlns:a16="http://schemas.microsoft.com/office/drawing/2014/main" id="{134D59C2-93AF-4080-80A8-C928EFE3F27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189420" y="1575951"/>
            <a:ext cx="3086676" cy="261533"/>
          </a:xfrm>
        </p:spPr>
        <p:txBody>
          <a:bodyPr vert="horz" lIns="0" tIns="0" rIns="0" bIns="0" numCol="1" spcCol="360000"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Subtitel</a:t>
            </a:r>
          </a:p>
        </p:txBody>
      </p:sp>
      <p:grpSp>
        <p:nvGrpSpPr>
          <p:cNvPr id="87" name="INSTRUCTIE">
            <a:extLst>
              <a:ext uri="{FF2B5EF4-FFF2-40B4-BE49-F238E27FC236}">
                <a16:creationId xmlns:a16="http://schemas.microsoft.com/office/drawing/2014/main" id="{BF982C2F-39EF-4A08-BE98-0CECAC2FA1B1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6CF41F5C-1FA8-4174-989D-EA34C64F86D4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E16BEC9A-DE8D-4C4F-AAD6-C0FD7B1D4C9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47F9CAAA-8670-431B-B026-320C3A8DC77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FCF80FA1-97EC-4E22-B420-50AD6E1A21BE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47ABB788-29C6-48B9-8056-CC259963E3EF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5078790F-2EB2-48AD-A299-607B1087AB76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B3E3B7D7-D0F1-4B38-8BB2-F03A248D3B8B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A7D05EA5-22FA-4FD5-9AF2-DB0901F8DAD5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B2F94D93-1877-4518-8069-DACC0C26D2F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89AED6CB-7E8B-428E-A17F-D8A1B1CA3779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Tekstvak 200">
                <a:extLst>
                  <a:ext uri="{FF2B5EF4-FFF2-40B4-BE49-F238E27FC236}">
                    <a16:creationId xmlns:a16="http://schemas.microsoft.com/office/drawing/2014/main" id="{A8BA6C8B-7D2D-4DF9-B55A-46D2717BDB30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202" name="Tekstvak 201">
                <a:extLst>
                  <a:ext uri="{FF2B5EF4-FFF2-40B4-BE49-F238E27FC236}">
                    <a16:creationId xmlns:a16="http://schemas.microsoft.com/office/drawing/2014/main" id="{2E1AC1B5-77CE-42A3-B818-9849DE9AAE07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DE48DD9B-C5AC-4288-ACD4-432DD6073F39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Gelijkbenige driehoek 203">
                <a:extLst>
                  <a:ext uri="{FF2B5EF4-FFF2-40B4-BE49-F238E27FC236}">
                    <a16:creationId xmlns:a16="http://schemas.microsoft.com/office/drawing/2014/main" id="{A530D326-178A-4946-B1BE-BAA3D28DC0D0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B543F0D0-2214-45B9-A188-80D62D3A59A4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1A3D4264-11BD-4264-A963-C2F340F126E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0CF34FA8-27AF-4A8A-9DE9-0FE4C395F2DB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22B3C198-1ECD-493C-ABC6-53B23039B75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1ABBAEBC-CE49-4208-AC2B-C03676F6FE8B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949788F5-8E42-4E06-9160-FAD2430196E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477AACC1-D426-4CC4-A165-A7C74F8747F2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06F2322B-5531-4066-B9CC-8AF8722B1FB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B07A8200-6461-497D-B461-3701381A28C3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0CD07735-970A-4DE4-8BFC-016D0AC78B40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310079FE-4271-421C-AE1A-7EDCE2CC6AEF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EE009EBB-9D8A-4D8A-8E26-B379A065938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8BEB3630-F2A9-4F17-A0FF-10AD3DCE8788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Vrije vorm: vorm 197">
                    <a:extLst>
                      <a:ext uri="{FF2B5EF4-FFF2-40B4-BE49-F238E27FC236}">
                        <a16:creationId xmlns:a16="http://schemas.microsoft.com/office/drawing/2014/main" id="{D5876D97-70DA-43AA-8722-9FEACB91F9B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99C64FA9-E313-421E-ACF6-AF66C3EFA933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820BD17E-F16F-4913-80EB-AD851E099B2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2534DECE-F51B-45EB-A0A4-7F1174C8B4C3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E2B461D1-8646-4DE4-8ACC-86288616761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51AF0CD8-D593-437D-9AA3-BDABF18F5278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E6FAF7DC-19E3-4742-B381-C478C778E0F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0A7A8BBC-20AF-41D4-804B-FE28D7D0A14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38FACD96-9737-4610-955D-8A8371C35D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6241098C-918D-41B2-ABC9-DFD6D247CC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2AD4F0CE-E705-4EB2-A5F8-D689D1F13DB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Ovaal 191">
                      <a:extLst>
                        <a:ext uri="{FF2B5EF4-FFF2-40B4-BE49-F238E27FC236}">
                          <a16:creationId xmlns:a16="http://schemas.microsoft.com/office/drawing/2014/main" id="{CC968454-22B6-4358-80A4-51A4D2B6A9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D746709D-A77A-4A52-B94C-259FCF8A6F0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B5C184A3-62B3-4642-B8F4-63BF582819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3A14E787-B40D-49E7-98F3-D81534D831D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42735F3D-65AB-4362-9CE7-6D6780942A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8B21FBBF-2B59-47AC-ACEF-9010750798B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0316CB3B-21F6-4BE2-B9F0-FFCF79D4A4D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ADBC460E-52E1-4CA6-89E7-E7144E3A9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40BC3865-2747-403F-888F-A4ABBD78435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B06552C8-53D0-4241-B61A-9E5E49399A1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AD5DF7DA-B424-457B-8B2F-C816432E4D2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B94BA084-30AC-4931-B062-F8481BCC012D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68" name="ICOON_info">
              <a:extLst>
                <a:ext uri="{FF2B5EF4-FFF2-40B4-BE49-F238E27FC236}">
                  <a16:creationId xmlns:a16="http://schemas.microsoft.com/office/drawing/2014/main" id="{771E6952-72BE-4E9F-8A86-3CE5BFAC0233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D7BE027C-C7BE-41DE-AAB3-022A86BB856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Graphic 163" descr="Informatie">
                <a:extLst>
                  <a:ext uri="{FF2B5EF4-FFF2-40B4-BE49-F238E27FC236}">
                    <a16:creationId xmlns:a16="http://schemas.microsoft.com/office/drawing/2014/main" id="{6D504E88-3391-4A49-8ED1-9ED8CF89095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D186DFC6-0668-43F1-A979-236B49793657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170" name="Inspireren">
                <a:extLst>
                  <a:ext uri="{FF2B5EF4-FFF2-40B4-BE49-F238E27FC236}">
                    <a16:creationId xmlns:a16="http://schemas.microsoft.com/office/drawing/2014/main" id="{C28F8915-9885-411F-A10B-94E2AC42201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2" name="Freeform 12">
                  <a:extLst>
                    <a:ext uri="{FF2B5EF4-FFF2-40B4-BE49-F238E27FC236}">
                      <a16:creationId xmlns:a16="http://schemas.microsoft.com/office/drawing/2014/main" id="{2C5D6EEE-A892-4739-A570-FDEE5646F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 13">
                  <a:extLst>
                    <a:ext uri="{FF2B5EF4-FFF2-40B4-BE49-F238E27FC236}">
                      <a16:creationId xmlns:a16="http://schemas.microsoft.com/office/drawing/2014/main" id="{7D40BF0B-EE4E-46C7-81B9-C0D64EC30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 14">
                  <a:extLst>
                    <a:ext uri="{FF2B5EF4-FFF2-40B4-BE49-F238E27FC236}">
                      <a16:creationId xmlns:a16="http://schemas.microsoft.com/office/drawing/2014/main" id="{012EEDB3-A854-444B-9699-87325398E6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93569838-E2B1-4258-9FE8-E44A9D2C238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214" name="Tijdelijke aanduiding voor verticale tekst 2">
            <a:extLst>
              <a:ext uri="{FF2B5EF4-FFF2-40B4-BE49-F238E27FC236}">
                <a16:creationId xmlns:a16="http://schemas.microsoft.com/office/drawing/2014/main" id="{DE987D6E-C6DF-417A-AED3-97D9E17E288E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8564730" y="1575951"/>
            <a:ext cx="3086676" cy="261533"/>
          </a:xfrm>
        </p:spPr>
        <p:txBody>
          <a:bodyPr vert="horz" lIns="0" tIns="0" rIns="0" bIns="0" numCol="1" spcCol="360000"/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Subtitel</a:t>
            </a:r>
          </a:p>
        </p:txBody>
      </p:sp>
      <p:sp>
        <p:nvSpPr>
          <p:cNvPr id="215" name="Tijdelijke aanduiding voor verticale tekst 2">
            <a:extLst>
              <a:ext uri="{FF2B5EF4-FFF2-40B4-BE49-F238E27FC236}">
                <a16:creationId xmlns:a16="http://schemas.microsoft.com/office/drawing/2014/main" id="{7CE8E778-C7AE-4E8A-BD89-FECEC3BA608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5189420" y="2017484"/>
            <a:ext cx="3086676" cy="3604739"/>
          </a:xfrm>
        </p:spPr>
        <p:txBody>
          <a:bodyPr vert="horz" lIns="0" tIns="0" rIns="0" bIns="0" numCol="1" spcCol="360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216" name="Tijdelijke aanduiding voor verticale tekst 2">
            <a:extLst>
              <a:ext uri="{FF2B5EF4-FFF2-40B4-BE49-F238E27FC236}">
                <a16:creationId xmlns:a16="http://schemas.microsoft.com/office/drawing/2014/main" id="{89300003-FADB-449B-AED7-C61252C0A390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8564730" y="2017484"/>
            <a:ext cx="3086676" cy="3604739"/>
          </a:xfrm>
        </p:spPr>
        <p:txBody>
          <a:bodyPr vert="horz" lIns="0" tIns="0" rIns="0" bIns="0" numCol="1" spcCol="360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</p:spTree>
    <p:extLst>
      <p:ext uri="{BB962C8B-B14F-4D97-AF65-F5344CB8AC3E}">
        <p14:creationId xmlns:p14="http://schemas.microsoft.com/office/powerpoint/2010/main" val="13520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800"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Bullet extra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Tahoma" panose="020B0604030504040204" pitchFamily="34" charset="0"/>
              </a:rPr>
              <a:t>Tekst</a:t>
            </a:r>
          </a:p>
        </p:txBody>
      </p:sp>
      <p:grpSp>
        <p:nvGrpSpPr>
          <p:cNvPr id="87" name="INSTRUCTIE">
            <a:extLst>
              <a:ext uri="{FF2B5EF4-FFF2-40B4-BE49-F238E27FC236}">
                <a16:creationId xmlns:a16="http://schemas.microsoft.com/office/drawing/2014/main" id="{185400E5-E42A-44EE-8EB9-90B0FF6D75C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431FCECB-9019-4CDF-8DB5-0C341D3F4FD5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C9F22463-D815-4361-A2CA-B055ACC6E556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2129CF94-C0D6-4E79-BB27-7989A9F60005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FC8BDF86-4C33-49FF-A9C3-0F053A89D51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D9EE37ED-8874-405A-BECE-46E6A4FBBA2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DA06A89-F06B-4035-B951-4CE2320981C2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Sub-bullet 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4F0E2955-108A-4648-AA89-791EAB6A6A8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A55C34B-1606-4399-B30D-397FE80EF5A9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A16C1B8F-A9F9-496A-ACB4-19275676110E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72330552-C8F7-40D8-AA17-03BBFEEFCECB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03D04070-38E2-4928-965B-C084E0383353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DD31B27A-CDC9-4CFC-A85C-7D9E6D8DD162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5738" marR="0" lvl="0" indent="-1857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4C4F1B60-0BAE-43EE-B8D0-0B109B5A285E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60038072-41B3-4593-8BFC-CDA12EE014E7}"/>
                </a:ext>
              </a:extLst>
            </p:cNvPr>
            <p:cNvSpPr/>
            <p:nvPr userDrawn="1"/>
          </p:nvSpPr>
          <p:spPr>
            <a:xfrm>
              <a:off x="-3126454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5738" marR="0" lvl="0" indent="-1857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55C07358-C3B5-4A0F-A553-53252D0DA288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64235096-C86F-41BD-8393-832F4D13F39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81348E80-331F-4EF1-93E1-63646BCE31B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5D503160-B7EE-4CF9-A75E-3D1E07B42716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82" name="ICOON_info">
              <a:extLst>
                <a:ext uri="{FF2B5EF4-FFF2-40B4-BE49-F238E27FC236}">
                  <a16:creationId xmlns:a16="http://schemas.microsoft.com/office/drawing/2014/main" id="{3CA491C2-0B0E-4F56-89E1-4C6C38E0987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35" name="Ovaal 234">
                <a:extLst>
                  <a:ext uri="{FF2B5EF4-FFF2-40B4-BE49-F238E27FC236}">
                    <a16:creationId xmlns:a16="http://schemas.microsoft.com/office/drawing/2014/main" id="{99178C7A-11B8-4202-90B5-DFB78AD8919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36" name="Graphic 163" descr="Informatie">
                <a:extLst>
                  <a:ext uri="{FF2B5EF4-FFF2-40B4-BE49-F238E27FC236}">
                    <a16:creationId xmlns:a16="http://schemas.microsoft.com/office/drawing/2014/main" id="{FC6B954A-CAC7-44D4-9551-E6F2E4FD587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3" name="VOORBEELD">
              <a:extLst>
                <a:ext uri="{FF2B5EF4-FFF2-40B4-BE49-F238E27FC236}">
                  <a16:creationId xmlns:a16="http://schemas.microsoft.com/office/drawing/2014/main" id="{C9014640-82C8-40B5-ADD1-372AE65F412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61EDAE6-AAE2-48EB-A8EC-CD33455D7D3A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0D044A76-53B7-4CE1-9B3A-21BBACB9C0C5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97" name="Groep 196">
                <a:extLst>
                  <a:ext uri="{FF2B5EF4-FFF2-40B4-BE49-F238E27FC236}">
                    <a16:creationId xmlns:a16="http://schemas.microsoft.com/office/drawing/2014/main" id="{1913ADE8-D2F0-4114-8B8F-BD12F8BA4E1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9ECDF4A4-1367-4E82-9BBA-59861DFED32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30" name="Rechte verbindingslijn 229">
                    <a:extLst>
                      <a:ext uri="{FF2B5EF4-FFF2-40B4-BE49-F238E27FC236}">
                        <a16:creationId xmlns:a16="http://schemas.microsoft.com/office/drawing/2014/main" id="{C9324550-39E8-4137-B7BE-AFCE8F419D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1" name="Rechte verbindingslijn 230">
                    <a:extLst>
                      <a:ext uri="{FF2B5EF4-FFF2-40B4-BE49-F238E27FC236}">
                        <a16:creationId xmlns:a16="http://schemas.microsoft.com/office/drawing/2014/main" id="{412866C1-7A57-42AF-948D-3C846CFF26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231">
                    <a:extLst>
                      <a:ext uri="{FF2B5EF4-FFF2-40B4-BE49-F238E27FC236}">
                        <a16:creationId xmlns:a16="http://schemas.microsoft.com/office/drawing/2014/main" id="{F5A5323D-EB5F-45C5-B305-777741D13E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232">
                    <a:extLst>
                      <a:ext uri="{FF2B5EF4-FFF2-40B4-BE49-F238E27FC236}">
                        <a16:creationId xmlns:a16="http://schemas.microsoft.com/office/drawing/2014/main" id="{B078CE53-A00C-4793-8E77-24B57C0FDC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233">
                    <a:extLst>
                      <a:ext uri="{FF2B5EF4-FFF2-40B4-BE49-F238E27FC236}">
                        <a16:creationId xmlns:a16="http://schemas.microsoft.com/office/drawing/2014/main" id="{E2A38F23-7440-450C-AA7A-9AFDA56F99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9" name="Pijl: rechts 228">
                  <a:extLst>
                    <a:ext uri="{FF2B5EF4-FFF2-40B4-BE49-F238E27FC236}">
                      <a16:creationId xmlns:a16="http://schemas.microsoft.com/office/drawing/2014/main" id="{CC1126FF-C859-4983-8C38-E5DA0356A1B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8" name="Groep 197">
                <a:extLst>
                  <a:ext uri="{FF2B5EF4-FFF2-40B4-BE49-F238E27FC236}">
                    <a16:creationId xmlns:a16="http://schemas.microsoft.com/office/drawing/2014/main" id="{187E3832-D128-490B-8B9C-73E805C065C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21" name="Groep 220">
                  <a:extLst>
                    <a:ext uri="{FF2B5EF4-FFF2-40B4-BE49-F238E27FC236}">
                      <a16:creationId xmlns:a16="http://schemas.microsoft.com/office/drawing/2014/main" id="{484A876C-8D80-4CFD-81BC-99A269A46A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1245BC4C-2170-45AC-B03C-E17319A5FF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30A3ED47-85CF-4F8B-B52E-F59B9BAA14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4C2C5D07-8FB4-4BFD-ACF5-A0E6B8DC42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225">
                    <a:extLst>
                      <a:ext uri="{FF2B5EF4-FFF2-40B4-BE49-F238E27FC236}">
                        <a16:creationId xmlns:a16="http://schemas.microsoft.com/office/drawing/2014/main" id="{DD32E4E3-5E70-4081-BBCC-A8042D2358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7" name="Rechte verbindingslijn 226">
                    <a:extLst>
                      <a:ext uri="{FF2B5EF4-FFF2-40B4-BE49-F238E27FC236}">
                        <a16:creationId xmlns:a16="http://schemas.microsoft.com/office/drawing/2014/main" id="{B3573128-80EE-4F9C-9E48-901639BA4C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2" name="Pijl: rechts 221">
                  <a:extLst>
                    <a:ext uri="{FF2B5EF4-FFF2-40B4-BE49-F238E27FC236}">
                      <a16:creationId xmlns:a16="http://schemas.microsoft.com/office/drawing/2014/main" id="{5AE4AA6C-56CF-4513-AA5B-D91417F55B0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9" name="Rechte verbindingslijn 198">
                <a:extLst>
                  <a:ext uri="{FF2B5EF4-FFF2-40B4-BE49-F238E27FC236}">
                    <a16:creationId xmlns:a16="http://schemas.microsoft.com/office/drawing/2014/main" id="{B4ED221F-79E2-4DC2-9F26-A62600BEDA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00" name="Rechte verbindingslijn 199">
                <a:extLst>
                  <a:ext uri="{FF2B5EF4-FFF2-40B4-BE49-F238E27FC236}">
                    <a16:creationId xmlns:a16="http://schemas.microsoft.com/office/drawing/2014/main" id="{7675A1FD-4665-4110-B8CC-AA8961B6BF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01" name="Rechthoek 200">
                <a:extLst>
                  <a:ext uri="{FF2B5EF4-FFF2-40B4-BE49-F238E27FC236}">
                    <a16:creationId xmlns:a16="http://schemas.microsoft.com/office/drawing/2014/main" id="{AC57F734-2A04-4528-B813-20B29B59201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02" name="Rechthoek 201">
                <a:extLst>
                  <a:ext uri="{FF2B5EF4-FFF2-40B4-BE49-F238E27FC236}">
                    <a16:creationId xmlns:a16="http://schemas.microsoft.com/office/drawing/2014/main" id="{04AFE5E5-43D9-4147-A521-4B5FE4A4126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03" name="Groep 202">
                <a:extLst>
                  <a:ext uri="{FF2B5EF4-FFF2-40B4-BE49-F238E27FC236}">
                    <a16:creationId xmlns:a16="http://schemas.microsoft.com/office/drawing/2014/main" id="{8BB00188-339C-41F9-AE9C-6FBB4D551AD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862F0111-F16E-4603-90BD-EBCFB796F75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78624AAC-BDDD-4D1C-A43C-1702FB94054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292A2EDC-09AE-46C6-BBD6-7778445659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F2791F12-7F58-45E4-B095-2BCE46A331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17897119-BE36-40B1-BB37-EAC880CC1C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BB5A3EBD-48CF-4A78-BF4C-D5577E41D5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8EB613D9-E332-40F1-9707-1086DA178F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5" name="Pijl: rechts 214">
                  <a:extLst>
                    <a:ext uri="{FF2B5EF4-FFF2-40B4-BE49-F238E27FC236}">
                      <a16:creationId xmlns:a16="http://schemas.microsoft.com/office/drawing/2014/main" id="{5E5B1C9B-1E4B-45B5-8710-ACE857FCB1F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4" name="Groep 203">
                <a:extLst>
                  <a:ext uri="{FF2B5EF4-FFF2-40B4-BE49-F238E27FC236}">
                    <a16:creationId xmlns:a16="http://schemas.microsoft.com/office/drawing/2014/main" id="{1C7477F9-BA82-45EE-850A-03DD7BBC6A5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05" name="Rechthoek 204">
                  <a:extLst>
                    <a:ext uri="{FF2B5EF4-FFF2-40B4-BE49-F238E27FC236}">
                      <a16:creationId xmlns:a16="http://schemas.microsoft.com/office/drawing/2014/main" id="{6B3EF092-4081-4DF6-8DDA-DB833916E330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6" name="Groep 205">
                  <a:extLst>
                    <a:ext uri="{FF2B5EF4-FFF2-40B4-BE49-F238E27FC236}">
                      <a16:creationId xmlns:a16="http://schemas.microsoft.com/office/drawing/2014/main" id="{3CBBD9BF-4C8A-43C9-98A1-833C1794F97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1871CBF3-740F-45FA-85DE-5589480CC3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77930671-572E-4B3C-9907-91BE30FDBF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AC89BF86-7D35-4673-A7A7-8EFF14FB6D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1F0F404B-CB35-4055-8CFC-B3C6F857B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D70645F0-05A4-47E5-BD5A-6FF72AC48AD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7" name="Pijl: rechts 206">
                  <a:extLst>
                    <a:ext uri="{FF2B5EF4-FFF2-40B4-BE49-F238E27FC236}">
                      <a16:creationId xmlns:a16="http://schemas.microsoft.com/office/drawing/2014/main" id="{008483BF-95C2-45DA-AF25-CF2F97EDB8C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84" name="Groep 183">
              <a:extLst>
                <a:ext uri="{FF2B5EF4-FFF2-40B4-BE49-F238E27FC236}">
                  <a16:creationId xmlns:a16="http://schemas.microsoft.com/office/drawing/2014/main" id="{90E68A4B-0422-420B-9FB0-DE76A9EC98CE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85" name="Inspireren">
                <a:extLst>
                  <a:ext uri="{FF2B5EF4-FFF2-40B4-BE49-F238E27FC236}">
                    <a16:creationId xmlns:a16="http://schemas.microsoft.com/office/drawing/2014/main" id="{E70C2208-9877-4983-87AC-E631FBE79570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92" name="Freeform 12">
                  <a:extLst>
                    <a:ext uri="{FF2B5EF4-FFF2-40B4-BE49-F238E27FC236}">
                      <a16:creationId xmlns:a16="http://schemas.microsoft.com/office/drawing/2014/main" id="{19D6B9C0-0060-4C3F-A69C-CB8220EE7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3" name="Freeform 13">
                  <a:extLst>
                    <a:ext uri="{FF2B5EF4-FFF2-40B4-BE49-F238E27FC236}">
                      <a16:creationId xmlns:a16="http://schemas.microsoft.com/office/drawing/2014/main" id="{FC7B0B9B-2F20-40E9-A708-5FEA0F6CC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4" name="Freeform 14">
                  <a:extLst>
                    <a:ext uri="{FF2B5EF4-FFF2-40B4-BE49-F238E27FC236}">
                      <a16:creationId xmlns:a16="http://schemas.microsoft.com/office/drawing/2014/main" id="{B6475785-1011-4752-AF21-93A4423A52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9E03C505-E293-4978-B961-C31C729C4C2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237" name="Rechthoek 236">
              <a:extLst>
                <a:ext uri="{FF2B5EF4-FFF2-40B4-BE49-F238E27FC236}">
                  <a16:creationId xmlns:a16="http://schemas.microsoft.com/office/drawing/2014/main" id="{828CE1AA-5ACA-47CF-9349-90B175F9F0C4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:a16="http://schemas.microsoft.com/office/drawing/2014/main" id="{7F66EE96-1856-47DF-A5C4-4D7B105EFFCF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Bullet extra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:a16="http://schemas.microsoft.com/office/drawing/2014/main" id="{8537F075-E6EA-4F4E-851C-EB0DC8C7D722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11E27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Tahoma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  <p:sp>
        <p:nvSpPr>
          <p:cNvPr id="80" name="Titel 5">
            <a:extLst>
              <a:ext uri="{FF2B5EF4-FFF2-40B4-BE49-F238E27FC236}">
                <a16:creationId xmlns:a16="http://schemas.microsoft.com/office/drawing/2014/main" id="{F730C527-132B-4D54-A49E-A30FA67A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87" y="514083"/>
            <a:ext cx="11127582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</p:spTree>
    <p:extLst>
      <p:ext uri="{BB962C8B-B14F-4D97-AF65-F5344CB8AC3E}">
        <p14:creationId xmlns:p14="http://schemas.microsoft.com/office/powerpoint/2010/main" val="20679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M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75ED10AF-CCF4-498D-B056-026B53B189EA}"/>
              </a:ext>
            </a:extLst>
          </p:cNvPr>
          <p:cNvSpPr>
            <a:spLocks/>
          </p:cNvSpPr>
          <p:nvPr userDrawn="1"/>
        </p:nvSpPr>
        <p:spPr bwMode="auto">
          <a:xfrm>
            <a:off x="2745355" y="320715"/>
            <a:ext cx="9515659" cy="6605454"/>
          </a:xfrm>
          <a:custGeom>
            <a:avLst/>
            <a:gdLst>
              <a:gd name="connsiteX0" fmla="*/ 5524227 w 9515659"/>
              <a:gd name="connsiteY0" fmla="*/ 0 h 6605454"/>
              <a:gd name="connsiteX1" fmla="*/ 9369864 w 9515659"/>
              <a:gd name="connsiteY1" fmla="*/ 2907923 h 6605454"/>
              <a:gd name="connsiteX2" fmla="*/ 9515659 w 9515659"/>
              <a:gd name="connsiteY2" fmla="*/ 3170548 h 6605454"/>
              <a:gd name="connsiteX3" fmla="*/ 9515659 w 9515659"/>
              <a:gd name="connsiteY3" fmla="*/ 6598471 h 6605454"/>
              <a:gd name="connsiteX4" fmla="*/ 9507936 w 9515659"/>
              <a:gd name="connsiteY4" fmla="*/ 6605454 h 6605454"/>
              <a:gd name="connsiteX5" fmla="*/ 3827955 w 9515659"/>
              <a:gd name="connsiteY5" fmla="*/ 6605454 h 6605454"/>
              <a:gd name="connsiteX6" fmla="*/ 3213148 w 9515659"/>
              <a:gd name="connsiteY6" fmla="*/ 6468897 h 6605454"/>
              <a:gd name="connsiteX7" fmla="*/ 51591 w 9515659"/>
              <a:gd name="connsiteY7" fmla="*/ 4337241 h 6605454"/>
              <a:gd name="connsiteX8" fmla="*/ 4143743 w 9515659"/>
              <a:gd name="connsiteY8" fmla="*/ 246434 h 6605454"/>
              <a:gd name="connsiteX9" fmla="*/ 5524227 w 9515659"/>
              <a:gd name="connsiteY9" fmla="*/ 0 h 660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15659" h="6605454">
                <a:moveTo>
                  <a:pt x="5524227" y="0"/>
                </a:moveTo>
                <a:cubicBezTo>
                  <a:pt x="6608894" y="0"/>
                  <a:pt x="8038682" y="542155"/>
                  <a:pt x="9369864" y="2907923"/>
                </a:cubicBezTo>
                <a:lnTo>
                  <a:pt x="9515659" y="3170548"/>
                </a:lnTo>
                <a:lnTo>
                  <a:pt x="9515659" y="6598471"/>
                </a:lnTo>
                <a:lnTo>
                  <a:pt x="9507936" y="6605454"/>
                </a:lnTo>
                <a:lnTo>
                  <a:pt x="3827955" y="6605454"/>
                </a:lnTo>
                <a:lnTo>
                  <a:pt x="3213148" y="6468897"/>
                </a:lnTo>
                <a:cubicBezTo>
                  <a:pt x="1358121" y="6025315"/>
                  <a:pt x="-318182" y="5347621"/>
                  <a:pt x="51591" y="4337241"/>
                </a:cubicBezTo>
                <a:cubicBezTo>
                  <a:pt x="791136" y="2267195"/>
                  <a:pt x="2960470" y="591442"/>
                  <a:pt x="4143743" y="246434"/>
                </a:cubicBezTo>
                <a:cubicBezTo>
                  <a:pt x="4538167" y="147861"/>
                  <a:pt x="4981894" y="0"/>
                  <a:pt x="5524227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  <a:prstDash val="dash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16145F"/>
              </a:buClr>
              <a:buSzPct val="100000"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46474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400" b="0" spc="5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Video</a:t>
            </a:r>
          </a:p>
        </p:txBody>
      </p:sp>
      <p:grpSp>
        <p:nvGrpSpPr>
          <p:cNvPr id="57" name="INSTRUCTIE">
            <a:extLst>
              <a:ext uri="{FF2B5EF4-FFF2-40B4-BE49-F238E27FC236}">
                <a16:creationId xmlns:a16="http://schemas.microsoft.com/office/drawing/2014/main" id="{542A1D28-A224-4800-9FFA-B7D14E9E211B}"/>
              </a:ext>
            </a:extLst>
          </p:cNvPr>
          <p:cNvGrpSpPr/>
          <p:nvPr userDrawn="1"/>
        </p:nvGrpSpPr>
        <p:grpSpPr>
          <a:xfrm>
            <a:off x="12377595" y="0"/>
            <a:ext cx="3693386" cy="6285411"/>
            <a:chOff x="-3786437" y="0"/>
            <a:chExt cx="3693386" cy="6285411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1FE5A6EB-38AB-4531-8CDF-39F483D6E4B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437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AB269CA1-936A-4B23-9813-8D1F0FF0821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1116A889-178F-4135-8947-97FFAE8EB9E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33EB5DAB-EE29-42CE-A3CE-343A17C8B3A9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8415D1F0-DC5B-4567-B364-CFCADE9C807C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63" name="Groep 62">
              <a:extLst>
                <a:ext uri="{FF2B5EF4-FFF2-40B4-BE49-F238E27FC236}">
                  <a16:creationId xmlns:a16="http://schemas.microsoft.com/office/drawing/2014/main" id="{6A9FC7EE-CD58-40A5-95BF-040E399028D8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B4B5B85C-8C39-4562-9009-877AE8B11AC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C72CC21-D0E8-415C-B9B3-B087E8B802E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6" name="Gelijkbenige driehoek 115">
                <a:extLst>
                  <a:ext uri="{FF2B5EF4-FFF2-40B4-BE49-F238E27FC236}">
                    <a16:creationId xmlns:a16="http://schemas.microsoft.com/office/drawing/2014/main" id="{70FE102D-8820-4A9B-9707-A5917D9001C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9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60EC5416-2A03-4E36-8A9D-42F939362E33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0FE98C16-95DA-4187-8574-F47EF04A1C7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Klik met de rechter muisknop op de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6" name="Ovaal 65">
              <a:extLst>
                <a:ext uri="{FF2B5EF4-FFF2-40B4-BE49-F238E27FC236}">
                  <a16:creationId xmlns:a16="http://schemas.microsoft.com/office/drawing/2014/main" id="{B10DAC3C-1124-414E-B2C0-F96307C44BBB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:a16="http://schemas.microsoft.com/office/drawing/2014/main" id="{B4AF1495-B1BB-402A-8B25-1C44BE8E0C07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815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:a16="http://schemas.microsoft.com/office/drawing/2014/main" id="{123AD39F-0383-4FD4-A18A-E5849D1244E7}"/>
                </a:ext>
              </a:extLst>
            </p:cNvPr>
            <p:cNvGrpSpPr/>
            <p:nvPr userDrawn="1"/>
          </p:nvGrpSpPr>
          <p:grpSpPr>
            <a:xfrm>
              <a:off x="-3408294" y="4681190"/>
              <a:ext cx="622283" cy="612919"/>
              <a:chOff x="12617641" y="3403239"/>
              <a:chExt cx="752963" cy="741634"/>
            </a:xfrm>
          </p:grpSpPr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53441825-737F-4E8F-93AE-6CDF2E0EB14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DC01BE76-1F0B-4B5C-A23B-C2353100118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08" name="Groep 107">
                    <a:extLst>
                      <a:ext uri="{FF2B5EF4-FFF2-40B4-BE49-F238E27FC236}">
                        <a16:creationId xmlns:a16="http://schemas.microsoft.com/office/drawing/2014/main" id="{BC8C5807-407B-45B9-B58A-30414ED9E61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E5EA3F08-16D9-403A-A67C-EC15F90E4D4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Rechthoek 111">
                      <a:extLst>
                        <a:ext uri="{FF2B5EF4-FFF2-40B4-BE49-F238E27FC236}">
                          <a16:creationId xmlns:a16="http://schemas.microsoft.com/office/drawing/2014/main" id="{02A216A8-C3FF-4A1A-ACBA-7A5BCC5D10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3" name="Ovaal 112">
                      <a:extLst>
                        <a:ext uri="{FF2B5EF4-FFF2-40B4-BE49-F238E27FC236}">
                          <a16:creationId xmlns:a16="http://schemas.microsoft.com/office/drawing/2014/main" id="{CF430DDF-9901-46B4-9E32-A934E3F184B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FF1EC2EE-254F-459C-9F60-D5C1AF3EF3F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0" name="Afbeelding 109">
                    <a:extLst>
                      <a:ext uri="{FF2B5EF4-FFF2-40B4-BE49-F238E27FC236}">
                        <a16:creationId xmlns:a16="http://schemas.microsoft.com/office/drawing/2014/main" id="{25CCB6F2-D266-484E-9E8F-D7D013C7928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974C6AB2-7CE4-4DA4-B680-84A618BC3E2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3348A11F-9702-491A-9C19-75B7FF6FB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E503F8D5-6DC1-4194-AABD-30DADE6A71D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F548BC0B-7449-4232-AA2B-1CE0EDC7C64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DFE87DD7-A1C3-48F2-B40F-593723EC90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7B0183ED-F927-4061-82CF-259B0B39C3A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6F848AE7-3D9E-4CAB-A220-F94167744F9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0" name="Gelijkbenige driehoek 99">
                <a:extLst>
                  <a:ext uri="{FF2B5EF4-FFF2-40B4-BE49-F238E27FC236}">
                    <a16:creationId xmlns:a16="http://schemas.microsoft.com/office/drawing/2014/main" id="{17EDD226-6345-4C35-BBF9-0670BF34159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9" name="Groep 68">
              <a:extLst>
                <a:ext uri="{FF2B5EF4-FFF2-40B4-BE49-F238E27FC236}">
                  <a16:creationId xmlns:a16="http://schemas.microsoft.com/office/drawing/2014/main" id="{8D090688-91BD-4BC9-8651-56C5F2391773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84" name="Rechthoek 83">
                <a:extLst>
                  <a:ext uri="{FF2B5EF4-FFF2-40B4-BE49-F238E27FC236}">
                    <a16:creationId xmlns:a16="http://schemas.microsoft.com/office/drawing/2014/main" id="{76285792-D98A-4585-ACC3-8A87FC4B1082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:a16="http://schemas.microsoft.com/office/drawing/2014/main" id="{4C779DBD-8E8E-4CED-9425-6ADB287EE2F8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9CA314E8-5B20-454B-B6B8-DF6377807406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9FE568D7-44B8-4A76-93E6-4360531E3474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88" name="Vrije vorm: vorm 87">
                <a:extLst>
                  <a:ext uri="{FF2B5EF4-FFF2-40B4-BE49-F238E27FC236}">
                    <a16:creationId xmlns:a16="http://schemas.microsoft.com/office/drawing/2014/main" id="{E0D0F335-550E-4E12-A8B7-0DDA9B2A5F58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Gelijkbenige driehoek 88">
                <a:extLst>
                  <a:ext uri="{FF2B5EF4-FFF2-40B4-BE49-F238E27FC236}">
                    <a16:creationId xmlns:a16="http://schemas.microsoft.com/office/drawing/2014/main" id="{72D578A3-4DE7-43A5-9772-C27B7FA6256B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90" name="Groep 89">
                <a:extLst>
                  <a:ext uri="{FF2B5EF4-FFF2-40B4-BE49-F238E27FC236}">
                    <a16:creationId xmlns:a16="http://schemas.microsoft.com/office/drawing/2014/main" id="{DD87C804-6792-4EC4-862D-46D89CCBB6EA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95" name="Rechthoek 94">
                  <a:extLst>
                    <a:ext uri="{FF2B5EF4-FFF2-40B4-BE49-F238E27FC236}">
                      <a16:creationId xmlns:a16="http://schemas.microsoft.com/office/drawing/2014/main" id="{0799AAC9-8755-4B3D-BA37-E6704B7F230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Rechthoek 95">
                  <a:extLst>
                    <a:ext uri="{FF2B5EF4-FFF2-40B4-BE49-F238E27FC236}">
                      <a16:creationId xmlns:a16="http://schemas.microsoft.com/office/drawing/2014/main" id="{E349E96A-70BF-46F8-9710-6144AF7D9E6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Rechthoek 96">
                  <a:extLst>
                    <a:ext uri="{FF2B5EF4-FFF2-40B4-BE49-F238E27FC236}">
                      <a16:creationId xmlns:a16="http://schemas.microsoft.com/office/drawing/2014/main" id="{A273102C-394B-4ABC-96A2-262363D8882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:a16="http://schemas.microsoft.com/office/drawing/2014/main" id="{CFA744E0-FC80-43C6-9568-559C10578497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:a16="http://schemas.microsoft.com/office/drawing/2014/main" id="{16BBAD73-CAF4-45EA-A857-658ED25759AE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3" name="Rechthoek 92">
                  <a:extLst>
                    <a:ext uri="{FF2B5EF4-FFF2-40B4-BE49-F238E27FC236}">
                      <a16:creationId xmlns:a16="http://schemas.microsoft.com/office/drawing/2014/main" id="{7CB259FA-DF3F-4AAB-B516-9514807EF76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4" name="Rechthoek 93">
                  <a:extLst>
                    <a:ext uri="{FF2B5EF4-FFF2-40B4-BE49-F238E27FC236}">
                      <a16:creationId xmlns:a16="http://schemas.microsoft.com/office/drawing/2014/main" id="{DD89A9A3-7A0F-4567-B7C5-65CBFC06B027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0" name="Groep 69">
              <a:extLst>
                <a:ext uri="{FF2B5EF4-FFF2-40B4-BE49-F238E27FC236}">
                  <a16:creationId xmlns:a16="http://schemas.microsoft.com/office/drawing/2014/main" id="{91487699-B708-447B-8489-2C4B2CDB8548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81" name="Rechthoek 80">
                <a:extLst>
                  <a:ext uri="{FF2B5EF4-FFF2-40B4-BE49-F238E27FC236}">
                    <a16:creationId xmlns:a16="http://schemas.microsoft.com/office/drawing/2014/main" id="{33DBB26F-0971-4B50-AADC-BE4B836C39E1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Vrije vorm 112">
                <a:extLst>
                  <a:ext uri="{FF2B5EF4-FFF2-40B4-BE49-F238E27FC236}">
                    <a16:creationId xmlns:a16="http://schemas.microsoft.com/office/drawing/2014/main" id="{4368EE41-5C51-4203-ADCC-81EA336E2A6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Vrije vorm 113">
                <a:extLst>
                  <a:ext uri="{FF2B5EF4-FFF2-40B4-BE49-F238E27FC236}">
                    <a16:creationId xmlns:a16="http://schemas.microsoft.com/office/drawing/2014/main" id="{C5AB31E4-93C5-4AE6-B02C-9D3B8A861B0F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C3CAB1B5-A7BD-4911-9E98-B07CC3CD6570}"/>
                </a:ext>
              </a:extLst>
            </p:cNvPr>
            <p:cNvSpPr/>
            <p:nvPr userDrawn="1"/>
          </p:nvSpPr>
          <p:spPr>
            <a:xfrm>
              <a:off x="-3786437" y="545741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72" name="ICOON_info">
              <a:extLst>
                <a:ext uri="{FF2B5EF4-FFF2-40B4-BE49-F238E27FC236}">
                  <a16:creationId xmlns:a16="http://schemas.microsoft.com/office/drawing/2014/main" id="{023123C8-E08B-45B4-840A-9EE4EDB75B3C}"/>
                </a:ext>
              </a:extLst>
            </p:cNvPr>
            <p:cNvGrpSpPr/>
            <p:nvPr userDrawn="1"/>
          </p:nvGrpSpPr>
          <p:grpSpPr>
            <a:xfrm>
              <a:off x="-376736" y="5324892"/>
              <a:ext cx="283685" cy="283685"/>
              <a:chOff x="-510741" y="5913713"/>
              <a:chExt cx="267555" cy="267555"/>
            </a:xfrm>
          </p:grpSpPr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8EDBA36C-3B08-4BE0-B1D4-81053818AF3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raphic 163" descr="Informatie">
                <a:extLst>
                  <a:ext uri="{FF2B5EF4-FFF2-40B4-BE49-F238E27FC236}">
                    <a16:creationId xmlns:a16="http://schemas.microsoft.com/office/drawing/2014/main" id="{9195BCD4-7B9F-4C12-B15D-BBAB78E971B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3" name="Groep 72">
              <a:extLst>
                <a:ext uri="{FF2B5EF4-FFF2-40B4-BE49-F238E27FC236}">
                  <a16:creationId xmlns:a16="http://schemas.microsoft.com/office/drawing/2014/main" id="{F01063BA-DE9E-484C-BA66-8EEA22C20CCE}"/>
                </a:ext>
              </a:extLst>
            </p:cNvPr>
            <p:cNvGrpSpPr/>
            <p:nvPr userDrawn="1"/>
          </p:nvGrpSpPr>
          <p:grpSpPr>
            <a:xfrm>
              <a:off x="-938434" y="5594788"/>
              <a:ext cx="627798" cy="576693"/>
              <a:chOff x="-938434" y="4570310"/>
              <a:chExt cx="627798" cy="576693"/>
            </a:xfrm>
          </p:grpSpPr>
          <p:grpSp>
            <p:nvGrpSpPr>
              <p:cNvPr id="74" name="Inspireren">
                <a:extLst>
                  <a:ext uri="{FF2B5EF4-FFF2-40B4-BE49-F238E27FC236}">
                    <a16:creationId xmlns:a16="http://schemas.microsoft.com/office/drawing/2014/main" id="{B324C913-E30A-4699-8FA3-26524187C14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76" name="Freeform 12">
                  <a:extLst>
                    <a:ext uri="{FF2B5EF4-FFF2-40B4-BE49-F238E27FC236}">
                      <a16:creationId xmlns:a16="http://schemas.microsoft.com/office/drawing/2014/main" id="{E1FB23B9-26BA-4A60-9230-80D0CAD5EC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13">
                  <a:extLst>
                    <a:ext uri="{FF2B5EF4-FFF2-40B4-BE49-F238E27FC236}">
                      <a16:creationId xmlns:a16="http://schemas.microsoft.com/office/drawing/2014/main" id="{8D2CE71F-F4B3-4AF8-B662-4D80102C5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14">
                  <a:extLst>
                    <a:ext uri="{FF2B5EF4-FFF2-40B4-BE49-F238E27FC236}">
                      <a16:creationId xmlns:a16="http://schemas.microsoft.com/office/drawing/2014/main" id="{ADA748BF-F99B-434D-9FE8-7D657C11C9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4F929528-EFDB-4FDE-86B7-AA07016A208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4" name="Titel 5">
            <a:extLst>
              <a:ext uri="{FF2B5EF4-FFF2-40B4-BE49-F238E27FC236}">
                <a16:creationId xmlns:a16="http://schemas.microsoft.com/office/drawing/2014/main" id="{25604067-EBE7-45EE-B59E-4BEFAA7D1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87" y="514083"/>
            <a:ext cx="11140108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118" name="Tijdelijke aanduiding voor verticale tekst 2">
            <a:extLst>
              <a:ext uri="{FF2B5EF4-FFF2-40B4-BE49-F238E27FC236}">
                <a16:creationId xmlns:a16="http://schemas.microsoft.com/office/drawing/2014/main" id="{D60DEE72-2F2B-4C3F-9823-23921D2B4FD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7388" y="1575952"/>
            <a:ext cx="2609224" cy="3605616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125" name="Tijdelijke aanduiding voor dianummer 5">
            <a:extLst>
              <a:ext uri="{FF2B5EF4-FFF2-40B4-BE49-F238E27FC236}">
                <a16:creationId xmlns:a16="http://schemas.microsoft.com/office/drawing/2014/main" id="{78B104B9-6CFD-4E91-AEC2-229C6959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5118" y="6147547"/>
            <a:ext cx="439477" cy="37836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pSp>
        <p:nvGrpSpPr>
          <p:cNvPr id="199" name="INSTRUCTIE">
            <a:extLst>
              <a:ext uri="{FF2B5EF4-FFF2-40B4-BE49-F238E27FC236}">
                <a16:creationId xmlns:a16="http://schemas.microsoft.com/office/drawing/2014/main" id="{B6546A6F-5DD5-4255-AF7E-D3AE1CC3F995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00" name="Rechthoek 199">
              <a:extLst>
                <a:ext uri="{FF2B5EF4-FFF2-40B4-BE49-F238E27FC236}">
                  <a16:creationId xmlns:a16="http://schemas.microsoft.com/office/drawing/2014/main" id="{37B96CC5-DCC9-4456-973B-2B1E06670AE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201" name="Ovaal 200">
              <a:extLst>
                <a:ext uri="{FF2B5EF4-FFF2-40B4-BE49-F238E27FC236}">
                  <a16:creationId xmlns:a16="http://schemas.microsoft.com/office/drawing/2014/main" id="{0452D414-CF7C-4E04-86CA-3E21A6C9DDA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2" name="Rechthoek 201">
              <a:extLst>
                <a:ext uri="{FF2B5EF4-FFF2-40B4-BE49-F238E27FC236}">
                  <a16:creationId xmlns:a16="http://schemas.microsoft.com/office/drawing/2014/main" id="{7C599C19-5783-4037-AD58-705C6C8DCEAF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4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3" name="Ovaal 202">
              <a:extLst>
                <a:ext uri="{FF2B5EF4-FFF2-40B4-BE49-F238E27FC236}">
                  <a16:creationId xmlns:a16="http://schemas.microsoft.com/office/drawing/2014/main" id="{C1012148-7E47-4F58-A221-6ECE01C5C38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4" name="Rechthoek 203">
              <a:extLst>
                <a:ext uri="{FF2B5EF4-FFF2-40B4-BE49-F238E27FC236}">
                  <a16:creationId xmlns:a16="http://schemas.microsoft.com/office/drawing/2014/main" id="{63716964-DD63-41E9-AE92-C6B249458EB3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05" name="Rechthoek 204">
              <a:extLst>
                <a:ext uri="{FF2B5EF4-FFF2-40B4-BE49-F238E27FC236}">
                  <a16:creationId xmlns:a16="http://schemas.microsoft.com/office/drawing/2014/main" id="{6A965011-08D8-40C2-978C-48BB431905EF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5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206" name="Ovaal 205">
              <a:extLst>
                <a:ext uri="{FF2B5EF4-FFF2-40B4-BE49-F238E27FC236}">
                  <a16:creationId xmlns:a16="http://schemas.microsoft.com/office/drawing/2014/main" id="{71ED7C4E-7AC7-452D-BDF6-C78DEE0D1DEF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7" name="Ovaal 206">
              <a:extLst>
                <a:ext uri="{FF2B5EF4-FFF2-40B4-BE49-F238E27FC236}">
                  <a16:creationId xmlns:a16="http://schemas.microsoft.com/office/drawing/2014/main" id="{013B5705-948B-47A5-AA6F-105F69664FC5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28AFBA8E-BB9C-49ED-842B-9BA0B019FA66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16D339E-B01A-4A4B-BF4A-6D5084D91DA0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0" name="Ovaal 209">
              <a:extLst>
                <a:ext uri="{FF2B5EF4-FFF2-40B4-BE49-F238E27FC236}">
                  <a16:creationId xmlns:a16="http://schemas.microsoft.com/office/drawing/2014/main" id="{1008634A-D941-4BA6-9EF7-A65C8CCE096D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11" name="Rechthoek 210">
              <a:extLst>
                <a:ext uri="{FF2B5EF4-FFF2-40B4-BE49-F238E27FC236}">
                  <a16:creationId xmlns:a16="http://schemas.microsoft.com/office/drawing/2014/main" id="{6BBC65A3-72FD-41B7-9425-3CA6EC372C4B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2" name="Ovaal 211">
              <a:extLst>
                <a:ext uri="{FF2B5EF4-FFF2-40B4-BE49-F238E27FC236}">
                  <a16:creationId xmlns:a16="http://schemas.microsoft.com/office/drawing/2014/main" id="{6E0B6A88-0BA9-4230-B9FD-F0D60D32BF0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25D9A8D2-A6FA-4B61-8267-F05799687604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4" name="Ovaal 213">
              <a:extLst>
                <a:ext uri="{FF2B5EF4-FFF2-40B4-BE49-F238E27FC236}">
                  <a16:creationId xmlns:a16="http://schemas.microsoft.com/office/drawing/2014/main" id="{2A053F32-EB2F-47DB-8C48-44E256A5332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15" name="Ovaal 214">
              <a:extLst>
                <a:ext uri="{FF2B5EF4-FFF2-40B4-BE49-F238E27FC236}">
                  <a16:creationId xmlns:a16="http://schemas.microsoft.com/office/drawing/2014/main" id="{1328C4DB-F1EA-4EA0-A6E3-2C214C6FD3CE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16" name="Rechthoek 215">
              <a:extLst>
                <a:ext uri="{FF2B5EF4-FFF2-40B4-BE49-F238E27FC236}">
                  <a16:creationId xmlns:a16="http://schemas.microsoft.com/office/drawing/2014/main" id="{2A94BE33-F81F-4D4C-BCEC-6F455A181B54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:a16="http://schemas.microsoft.com/office/drawing/2014/main" id="{D10F3CA4-8294-4105-8950-B037AD790B44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8" name="ICOON_info">
              <a:extLst>
                <a:ext uri="{FF2B5EF4-FFF2-40B4-BE49-F238E27FC236}">
                  <a16:creationId xmlns:a16="http://schemas.microsoft.com/office/drawing/2014/main" id="{6EDF6A93-2428-43FD-BA96-043A0F6611D8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69" name="Ovaal 268">
                <a:extLst>
                  <a:ext uri="{FF2B5EF4-FFF2-40B4-BE49-F238E27FC236}">
                    <a16:creationId xmlns:a16="http://schemas.microsoft.com/office/drawing/2014/main" id="{4072304A-C98D-459A-A8EF-30CE631BC01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70" name="Graphic 163" descr="Informatie">
                <a:extLst>
                  <a:ext uri="{FF2B5EF4-FFF2-40B4-BE49-F238E27FC236}">
                    <a16:creationId xmlns:a16="http://schemas.microsoft.com/office/drawing/2014/main" id="{CD618A68-980D-4C47-8DA4-65320FA1E75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9" name="VOORBEELD">
              <a:extLst>
                <a:ext uri="{FF2B5EF4-FFF2-40B4-BE49-F238E27FC236}">
                  <a16:creationId xmlns:a16="http://schemas.microsoft.com/office/drawing/2014/main" id="{74C46569-D845-46E2-A766-21AF908C802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29" name="Rechthoek 228">
                <a:extLst>
                  <a:ext uri="{FF2B5EF4-FFF2-40B4-BE49-F238E27FC236}">
                    <a16:creationId xmlns:a16="http://schemas.microsoft.com/office/drawing/2014/main" id="{D6D659A5-1620-4C29-B7AB-5DB03539E330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D213EB00-8816-4113-92F3-71088635A68D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231" name="Groep 230">
                <a:extLst>
                  <a:ext uri="{FF2B5EF4-FFF2-40B4-BE49-F238E27FC236}">
                    <a16:creationId xmlns:a16="http://schemas.microsoft.com/office/drawing/2014/main" id="{930FF6F0-8A65-4812-B99A-4FC7C7C7D34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62" name="Groep 261">
                  <a:extLst>
                    <a:ext uri="{FF2B5EF4-FFF2-40B4-BE49-F238E27FC236}">
                      <a16:creationId xmlns:a16="http://schemas.microsoft.com/office/drawing/2014/main" id="{7B530A68-1BF4-4F9E-ACE5-96A81A3B598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64" name="Rechte verbindingslijn 263">
                    <a:extLst>
                      <a:ext uri="{FF2B5EF4-FFF2-40B4-BE49-F238E27FC236}">
                        <a16:creationId xmlns:a16="http://schemas.microsoft.com/office/drawing/2014/main" id="{0F786F6F-A97F-4295-9A52-A8368A7F97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264">
                    <a:extLst>
                      <a:ext uri="{FF2B5EF4-FFF2-40B4-BE49-F238E27FC236}">
                        <a16:creationId xmlns:a16="http://schemas.microsoft.com/office/drawing/2014/main" id="{A374E764-6CFA-41B7-8EEB-F14EC0A760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6" name="Rechte verbindingslijn 265">
                    <a:extLst>
                      <a:ext uri="{FF2B5EF4-FFF2-40B4-BE49-F238E27FC236}">
                        <a16:creationId xmlns:a16="http://schemas.microsoft.com/office/drawing/2014/main" id="{24401478-6F79-46CC-9AF6-9087BB4C05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7" name="Rechte verbindingslijn 266">
                    <a:extLst>
                      <a:ext uri="{FF2B5EF4-FFF2-40B4-BE49-F238E27FC236}">
                        <a16:creationId xmlns:a16="http://schemas.microsoft.com/office/drawing/2014/main" id="{362753C0-DE27-45D1-AE39-898D4EB91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8" name="Rechte verbindingslijn 267">
                    <a:extLst>
                      <a:ext uri="{FF2B5EF4-FFF2-40B4-BE49-F238E27FC236}">
                        <a16:creationId xmlns:a16="http://schemas.microsoft.com/office/drawing/2014/main" id="{8BA556E6-4F50-446C-8E57-8406BFA4C5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63" name="Pijl: rechts 262">
                  <a:extLst>
                    <a:ext uri="{FF2B5EF4-FFF2-40B4-BE49-F238E27FC236}">
                      <a16:creationId xmlns:a16="http://schemas.microsoft.com/office/drawing/2014/main" id="{617B3A49-5023-4363-8778-FCF46E4CF66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Groep 231">
                <a:extLst>
                  <a:ext uri="{FF2B5EF4-FFF2-40B4-BE49-F238E27FC236}">
                    <a16:creationId xmlns:a16="http://schemas.microsoft.com/office/drawing/2014/main" id="{97D32B23-77FA-47DC-A445-977EB47B682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55" name="Groep 254">
                  <a:extLst>
                    <a:ext uri="{FF2B5EF4-FFF2-40B4-BE49-F238E27FC236}">
                      <a16:creationId xmlns:a16="http://schemas.microsoft.com/office/drawing/2014/main" id="{8AB7AC6B-A5AB-48AD-AD80-410F0043B8C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57" name="Rechte verbindingslijn 256">
                    <a:extLst>
                      <a:ext uri="{FF2B5EF4-FFF2-40B4-BE49-F238E27FC236}">
                        <a16:creationId xmlns:a16="http://schemas.microsoft.com/office/drawing/2014/main" id="{AC6E7C79-6810-4416-854B-DB488658F3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8" name="Rechte verbindingslijn 257">
                    <a:extLst>
                      <a:ext uri="{FF2B5EF4-FFF2-40B4-BE49-F238E27FC236}">
                        <a16:creationId xmlns:a16="http://schemas.microsoft.com/office/drawing/2014/main" id="{C7C7B585-77B9-4F29-A1E2-3678CE0C66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9" name="Rechte verbindingslijn 258">
                    <a:extLst>
                      <a:ext uri="{FF2B5EF4-FFF2-40B4-BE49-F238E27FC236}">
                        <a16:creationId xmlns:a16="http://schemas.microsoft.com/office/drawing/2014/main" id="{53FC312B-433D-461F-8B9B-447753BC6E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0" name="Rechte verbindingslijn 259">
                    <a:extLst>
                      <a:ext uri="{FF2B5EF4-FFF2-40B4-BE49-F238E27FC236}">
                        <a16:creationId xmlns:a16="http://schemas.microsoft.com/office/drawing/2014/main" id="{C7507078-D016-448B-B573-832D71D3BC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1" name="Rechte verbindingslijn 260">
                    <a:extLst>
                      <a:ext uri="{FF2B5EF4-FFF2-40B4-BE49-F238E27FC236}">
                        <a16:creationId xmlns:a16="http://schemas.microsoft.com/office/drawing/2014/main" id="{711067D7-3078-45ED-B24B-63964BAB8F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56" name="Pijl: rechts 255">
                  <a:extLst>
                    <a:ext uri="{FF2B5EF4-FFF2-40B4-BE49-F238E27FC236}">
                      <a16:creationId xmlns:a16="http://schemas.microsoft.com/office/drawing/2014/main" id="{ADDA853D-586F-4372-B743-D09D6517DB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33" name="Rechte verbindingslijn 232">
                <a:extLst>
                  <a:ext uri="{FF2B5EF4-FFF2-40B4-BE49-F238E27FC236}">
                    <a16:creationId xmlns:a16="http://schemas.microsoft.com/office/drawing/2014/main" id="{D23BE79F-8438-4FD9-8F05-817240B09D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4" name="Rechte verbindingslijn 233">
                <a:extLst>
                  <a:ext uri="{FF2B5EF4-FFF2-40B4-BE49-F238E27FC236}">
                    <a16:creationId xmlns:a16="http://schemas.microsoft.com/office/drawing/2014/main" id="{524D1CDE-5148-44B5-B1A9-6178E42BD5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35" name="Rechthoek 234">
                <a:extLst>
                  <a:ext uri="{FF2B5EF4-FFF2-40B4-BE49-F238E27FC236}">
                    <a16:creationId xmlns:a16="http://schemas.microsoft.com/office/drawing/2014/main" id="{00AA0567-D0DB-4A40-B9AD-2EAB24A8B05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36" name="Rechthoek 235">
                <a:extLst>
                  <a:ext uri="{FF2B5EF4-FFF2-40B4-BE49-F238E27FC236}">
                    <a16:creationId xmlns:a16="http://schemas.microsoft.com/office/drawing/2014/main" id="{D76A7C69-8048-4A03-9715-85A5C8B6414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37" name="Groep 236">
                <a:extLst>
                  <a:ext uri="{FF2B5EF4-FFF2-40B4-BE49-F238E27FC236}">
                    <a16:creationId xmlns:a16="http://schemas.microsoft.com/office/drawing/2014/main" id="{60067C42-2ECD-4C9F-B394-8F78393BAC7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47" name="Rechthoek 246">
                  <a:extLst>
                    <a:ext uri="{FF2B5EF4-FFF2-40B4-BE49-F238E27FC236}">
                      <a16:creationId xmlns:a16="http://schemas.microsoft.com/office/drawing/2014/main" id="{B5F3C5FE-07D3-4D1F-BFBC-0BBEB9746297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8" name="Groep 247">
                  <a:extLst>
                    <a:ext uri="{FF2B5EF4-FFF2-40B4-BE49-F238E27FC236}">
                      <a16:creationId xmlns:a16="http://schemas.microsoft.com/office/drawing/2014/main" id="{52B068F8-6FDA-4173-8364-D7A63B1FC00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50" name="Rechte verbindingslijn 249">
                    <a:extLst>
                      <a:ext uri="{FF2B5EF4-FFF2-40B4-BE49-F238E27FC236}">
                        <a16:creationId xmlns:a16="http://schemas.microsoft.com/office/drawing/2014/main" id="{B3E2FE3A-69DA-4CBC-B831-8F7D8DEDF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1" name="Rechte verbindingslijn 250">
                    <a:extLst>
                      <a:ext uri="{FF2B5EF4-FFF2-40B4-BE49-F238E27FC236}">
                        <a16:creationId xmlns:a16="http://schemas.microsoft.com/office/drawing/2014/main" id="{FC4B0C86-885F-489F-8A1C-6196A53D7B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2" name="Rechte verbindingslijn 251">
                    <a:extLst>
                      <a:ext uri="{FF2B5EF4-FFF2-40B4-BE49-F238E27FC236}">
                        <a16:creationId xmlns:a16="http://schemas.microsoft.com/office/drawing/2014/main" id="{9CA7805C-DB7D-4875-92ED-A521EB9FA4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252">
                    <a:extLst>
                      <a:ext uri="{FF2B5EF4-FFF2-40B4-BE49-F238E27FC236}">
                        <a16:creationId xmlns:a16="http://schemas.microsoft.com/office/drawing/2014/main" id="{BF49B9D1-DCA9-45CF-994E-DD419EE121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253">
                    <a:extLst>
                      <a:ext uri="{FF2B5EF4-FFF2-40B4-BE49-F238E27FC236}">
                        <a16:creationId xmlns:a16="http://schemas.microsoft.com/office/drawing/2014/main" id="{1CB23D08-08C3-4BAF-822E-ABE526435C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49" name="Pijl: rechts 248">
                  <a:extLst>
                    <a:ext uri="{FF2B5EF4-FFF2-40B4-BE49-F238E27FC236}">
                      <a16:creationId xmlns:a16="http://schemas.microsoft.com/office/drawing/2014/main" id="{EA5F31C3-A58E-4DED-B2FF-26CF51FCEA7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8" name="Groep 237">
                <a:extLst>
                  <a:ext uri="{FF2B5EF4-FFF2-40B4-BE49-F238E27FC236}">
                    <a16:creationId xmlns:a16="http://schemas.microsoft.com/office/drawing/2014/main" id="{87E429CB-ADC7-49AF-9DBE-BEE694048FF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39" name="Rechthoek 238">
                  <a:extLst>
                    <a:ext uri="{FF2B5EF4-FFF2-40B4-BE49-F238E27FC236}">
                      <a16:creationId xmlns:a16="http://schemas.microsoft.com/office/drawing/2014/main" id="{929D9706-927F-4E93-8487-EE6ABF7B8E0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40" name="Groep 239">
                  <a:extLst>
                    <a:ext uri="{FF2B5EF4-FFF2-40B4-BE49-F238E27FC236}">
                      <a16:creationId xmlns:a16="http://schemas.microsoft.com/office/drawing/2014/main" id="{120BA51B-AF91-4365-8E82-37A2A177BC9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42" name="Rechte verbindingslijn 241">
                    <a:extLst>
                      <a:ext uri="{FF2B5EF4-FFF2-40B4-BE49-F238E27FC236}">
                        <a16:creationId xmlns:a16="http://schemas.microsoft.com/office/drawing/2014/main" id="{A45A0574-183F-48A3-91ED-FFB8C8F23F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3" name="Rechte verbindingslijn 242">
                    <a:extLst>
                      <a:ext uri="{FF2B5EF4-FFF2-40B4-BE49-F238E27FC236}">
                        <a16:creationId xmlns:a16="http://schemas.microsoft.com/office/drawing/2014/main" id="{8B963FC8-6211-4B72-8681-05734CFB78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4" name="Rechte verbindingslijn 243">
                    <a:extLst>
                      <a:ext uri="{FF2B5EF4-FFF2-40B4-BE49-F238E27FC236}">
                        <a16:creationId xmlns:a16="http://schemas.microsoft.com/office/drawing/2014/main" id="{794200C7-BFF1-4878-951B-C05972900B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5" name="Rechte verbindingslijn 244">
                    <a:extLst>
                      <a:ext uri="{FF2B5EF4-FFF2-40B4-BE49-F238E27FC236}">
                        <a16:creationId xmlns:a16="http://schemas.microsoft.com/office/drawing/2014/main" id="{546794D5-7916-48A3-80CC-53B8925B45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46" name="Rechte verbindingslijn 245">
                    <a:extLst>
                      <a:ext uri="{FF2B5EF4-FFF2-40B4-BE49-F238E27FC236}">
                        <a16:creationId xmlns:a16="http://schemas.microsoft.com/office/drawing/2014/main" id="{BDB86708-E9F5-4741-A5AE-BC482DD188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41" name="Pijl: rechts 240">
                  <a:extLst>
                    <a:ext uri="{FF2B5EF4-FFF2-40B4-BE49-F238E27FC236}">
                      <a16:creationId xmlns:a16="http://schemas.microsoft.com/office/drawing/2014/main" id="{AAB73F3A-8AA5-47D9-AA4D-4FA921B9C56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20" name="Groep 219">
              <a:extLst>
                <a:ext uri="{FF2B5EF4-FFF2-40B4-BE49-F238E27FC236}">
                  <a16:creationId xmlns:a16="http://schemas.microsoft.com/office/drawing/2014/main" id="{1FE49F18-0973-49DF-BB82-C4B9865B0DD9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224" name="Inspireren">
                <a:extLst>
                  <a:ext uri="{FF2B5EF4-FFF2-40B4-BE49-F238E27FC236}">
                    <a16:creationId xmlns:a16="http://schemas.microsoft.com/office/drawing/2014/main" id="{49D60B17-0EF9-4F48-A489-CA3737123DBF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6" name="Freeform 12">
                  <a:extLst>
                    <a:ext uri="{FF2B5EF4-FFF2-40B4-BE49-F238E27FC236}">
                      <a16:creationId xmlns:a16="http://schemas.microsoft.com/office/drawing/2014/main" id="{2CAD1A7A-64F4-4E15-94FE-475BD4F85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7" name="Freeform 13">
                  <a:extLst>
                    <a:ext uri="{FF2B5EF4-FFF2-40B4-BE49-F238E27FC236}">
                      <a16:creationId xmlns:a16="http://schemas.microsoft.com/office/drawing/2014/main" id="{32BD5668-98D5-4E06-830D-33EABA6313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228" name="Freeform 14">
                  <a:extLst>
                    <a:ext uri="{FF2B5EF4-FFF2-40B4-BE49-F238E27FC236}">
                      <a16:creationId xmlns:a16="http://schemas.microsoft.com/office/drawing/2014/main" id="{E0F340CA-9E1D-4E9D-A84C-0B5F202D2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Tekstvak 224">
                <a:extLst>
                  <a:ext uri="{FF2B5EF4-FFF2-40B4-BE49-F238E27FC236}">
                    <a16:creationId xmlns:a16="http://schemas.microsoft.com/office/drawing/2014/main" id="{F3E54BFA-B2CA-4EDC-A725-FDC63C3F75CA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221" name="Rechthoek 220">
              <a:extLst>
                <a:ext uri="{FF2B5EF4-FFF2-40B4-BE49-F238E27FC236}">
                  <a16:creationId xmlns:a16="http://schemas.microsoft.com/office/drawing/2014/main" id="{B09886D2-CD21-4EB2-A314-B4E29D9AEF6D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222" name="Rechthoek 221">
              <a:extLst>
                <a:ext uri="{FF2B5EF4-FFF2-40B4-BE49-F238E27FC236}">
                  <a16:creationId xmlns:a16="http://schemas.microsoft.com/office/drawing/2014/main" id="{2B06BE57-3325-4A8A-98B3-63A756B8B872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6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8262C5EE-12B8-4D42-9072-163BF09BA6B1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A6EBA8AA-3422-59E4-DFAB-ABB71959835B}"/>
              </a:ext>
            </a:extLst>
          </p:cNvPr>
          <p:cNvGrpSpPr/>
          <p:nvPr userDrawn="1"/>
        </p:nvGrpSpPr>
        <p:grpSpPr>
          <a:xfrm>
            <a:off x="2704749" y="1231352"/>
            <a:ext cx="8965461" cy="4850144"/>
            <a:chOff x="2704749" y="1231352"/>
            <a:chExt cx="8965461" cy="4850144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56DCFE74-2465-AA17-11BB-3125E43B0D9B}"/>
                </a:ext>
              </a:extLst>
            </p:cNvPr>
            <p:cNvGrpSpPr/>
            <p:nvPr userDrawn="1"/>
          </p:nvGrpSpPr>
          <p:grpSpPr>
            <a:xfrm>
              <a:off x="2704749" y="1231352"/>
              <a:ext cx="8965461" cy="4850144"/>
              <a:chOff x="2704749" y="1231352"/>
              <a:chExt cx="8965461" cy="4850144"/>
            </a:xfrm>
          </p:grpSpPr>
          <p:pic>
            <p:nvPicPr>
              <p:cNvPr id="6" name="Picture 44">
                <a:extLst>
                  <a:ext uri="{FF2B5EF4-FFF2-40B4-BE49-F238E27FC236}">
                    <a16:creationId xmlns:a16="http://schemas.microsoft.com/office/drawing/2014/main" id="{1259777C-E0D1-688A-86A1-28FC19FDAAB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903"/>
              <a:stretch/>
            </p:blipFill>
            <p:spPr>
              <a:xfrm>
                <a:off x="2704749" y="1231352"/>
                <a:ext cx="3807879" cy="4850144"/>
              </a:xfrm>
              <a:prstGeom prst="rect">
                <a:avLst/>
              </a:prstGeom>
            </p:spPr>
          </p:pic>
          <p:pic>
            <p:nvPicPr>
              <p:cNvPr id="8" name="Picture 44">
                <a:extLst>
                  <a:ext uri="{FF2B5EF4-FFF2-40B4-BE49-F238E27FC236}">
                    <a16:creationId xmlns:a16="http://schemas.microsoft.com/office/drawing/2014/main" id="{39229DEA-AB17-0470-9F09-82D3E2FC01D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27" r="46609"/>
              <a:stretch/>
            </p:blipFill>
            <p:spPr>
              <a:xfrm>
                <a:off x="6512628" y="1231352"/>
                <a:ext cx="1307398" cy="4850144"/>
              </a:xfrm>
              <a:prstGeom prst="rect">
                <a:avLst/>
              </a:prstGeom>
            </p:spPr>
          </p:pic>
          <p:pic>
            <p:nvPicPr>
              <p:cNvPr id="9" name="Picture 44">
                <a:extLst>
                  <a:ext uri="{FF2B5EF4-FFF2-40B4-BE49-F238E27FC236}">
                    <a16:creationId xmlns:a16="http://schemas.microsoft.com/office/drawing/2014/main" id="{4A941F83-1753-8017-9BCE-839CC5DF1F5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391"/>
              <a:stretch/>
            </p:blipFill>
            <p:spPr>
              <a:xfrm>
                <a:off x="7820026" y="1231352"/>
                <a:ext cx="3850184" cy="4850144"/>
              </a:xfrm>
              <a:prstGeom prst="rect">
                <a:avLst/>
              </a:prstGeom>
            </p:spPr>
          </p:pic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DA9A50BB-BBC7-966E-9A48-F9B8D5FBD5DD}"/>
                </a:ext>
              </a:extLst>
            </p:cNvPr>
            <p:cNvSpPr/>
            <p:nvPr userDrawn="1"/>
          </p:nvSpPr>
          <p:spPr>
            <a:xfrm>
              <a:off x="3721876" y="1559629"/>
              <a:ext cx="6930124" cy="390249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0" name="Tijdelijke aanduiding voor media 28">
            <a:extLst>
              <a:ext uri="{FF2B5EF4-FFF2-40B4-BE49-F238E27FC236}">
                <a16:creationId xmlns:a16="http://schemas.microsoft.com/office/drawing/2014/main" id="{88146D3B-ED3D-75A7-A788-7342A86BCB05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3722000" y="1559629"/>
            <a:ext cx="6930000" cy="3898800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r>
              <a:rPr lang="nl-NL" noProof="0"/>
              <a:t>Klik op het onderstaand icoon </a:t>
            </a:r>
            <a:br>
              <a:rPr lang="nl-NL" noProof="0"/>
            </a:br>
            <a:r>
              <a:rPr lang="nl-NL" noProof="0"/>
              <a:t>om een video in te voegen.</a:t>
            </a:r>
            <a:br>
              <a:rPr lang="nl-NL" noProof="0"/>
            </a:br>
            <a:br>
              <a:rPr lang="nl-NL" noProof="0"/>
            </a:br>
            <a:r>
              <a:rPr lang="nl-NL" noProof="0"/>
              <a:t>Meer hulp nodig? </a:t>
            </a:r>
            <a:br>
              <a:rPr lang="nl-NL" noProof="0"/>
            </a:br>
            <a:r>
              <a:rPr lang="nl-NL" noProof="0"/>
              <a:t>Aan de zijkanten van de dia's zijn instructies </a:t>
            </a:r>
            <a:br>
              <a:rPr lang="nl-NL" noProof="0"/>
            </a:br>
            <a:r>
              <a:rPr lang="nl-NL" noProof="0"/>
              <a:t>geplaatst voor verdere informatie.</a:t>
            </a:r>
          </a:p>
        </p:txBody>
      </p:sp>
    </p:spTree>
    <p:extLst>
      <p:ext uri="{BB962C8B-B14F-4D97-AF65-F5344CB8AC3E}">
        <p14:creationId xmlns:p14="http://schemas.microsoft.com/office/powerpoint/2010/main" val="108391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- Rappor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 lIns="0" tIns="0" rIns="0" bIns="0"/>
          <a:lstStyle>
            <a:lvl1pPr>
              <a:spcAft>
                <a:spcPts val="600"/>
              </a:spcAft>
              <a:defRPr sz="1000"/>
            </a:lvl1pPr>
            <a:lvl2pPr>
              <a:spcAft>
                <a:spcPts val="600"/>
              </a:spcAft>
              <a:defRPr sz="1000"/>
            </a:lvl2pPr>
            <a:lvl3pPr>
              <a:spcAft>
                <a:spcPts val="600"/>
              </a:spcAft>
              <a:defRPr sz="1000"/>
            </a:lvl3pPr>
            <a:lvl4pPr>
              <a:spcAft>
                <a:spcPts val="600"/>
              </a:spcAft>
              <a:defRPr sz="1050"/>
            </a:lvl4pPr>
            <a:lvl5pPr>
              <a:spcAft>
                <a:spcPts val="600"/>
              </a:spcAft>
              <a:defRPr sz="1000"/>
            </a:lvl5pPr>
            <a:lvl6pPr>
              <a:spcAft>
                <a:spcPts val="600"/>
              </a:spcAft>
              <a:defRPr sz="1000"/>
            </a:lvl6pPr>
            <a:lvl7pPr>
              <a:spcAft>
                <a:spcPts val="600"/>
              </a:spcAft>
              <a:defRPr sz="1000"/>
            </a:lvl7pPr>
            <a:lvl8pPr>
              <a:spcAft>
                <a:spcPts val="600"/>
              </a:spcAft>
              <a:defRPr sz="1000"/>
            </a:lvl8pPr>
            <a:lvl9pPr>
              <a:spcAft>
                <a:spcPts val="600"/>
              </a:spcAft>
              <a:defRPr sz="1050"/>
            </a:lvl9pPr>
          </a:lstStyle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Sub-bullets</a:t>
            </a:r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/>
              <a:t># Bullets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6145F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Tekst - Rapportage</a:t>
            </a:r>
          </a:p>
        </p:txBody>
      </p:sp>
      <p:sp>
        <p:nvSpPr>
          <p:cNvPr id="80" name="Titel 5">
            <a:extLst>
              <a:ext uri="{FF2B5EF4-FFF2-40B4-BE49-F238E27FC236}">
                <a16:creationId xmlns:a16="http://schemas.microsoft.com/office/drawing/2014/main" id="{F730C527-132B-4D54-A49E-A30FA67A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87" y="514083"/>
            <a:ext cx="11127582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DD021649-65C8-459B-9112-C26F3A31148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85C41E3-1EDD-4A22-8792-69E70D1D6AF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4C8E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E80C6A52-E294-4B86-9929-7A17B430F7D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8798DBF-B0C2-410B-A4B2-2C622A93D5A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194F404-0A70-4FFE-94CE-4B2D1541C45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2B0D018-A7C9-4235-B2F3-3672954BAD6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B9D28D5D-B2C5-44C1-BB98-0CE6BB356E5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B32CFFE-4279-4179-AD64-2C291B42019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FF15CB4-F15C-4AE0-A99B-C2A10840E9B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0F84FFA-5AAA-404A-8E13-42B877A6C57A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D3C974E4-5D87-4731-823C-50409150AE8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132BD763-14F8-4463-90C5-499C70841F9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FEF028A-41E3-4F56-A4DA-1A27D54C57A9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6145F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503C74E-CBBB-4B32-94AB-B3AB93999FF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6C29BFBB-3983-49D9-9CFE-4E7459146683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FEA3D50E-D82D-44A5-BE3F-FC799AEE122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5EAB4BF6-DFE1-454E-8884-F2CC3B8ACF5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BB32B58-0115-4B49-9FB9-38C446A638F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6145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4BC8D6A-1B07-454D-AD84-5A0BD8DC46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8" name="ICOON_info">
              <a:extLst>
                <a:ext uri="{FF2B5EF4-FFF2-40B4-BE49-F238E27FC236}">
                  <a16:creationId xmlns:a16="http://schemas.microsoft.com/office/drawing/2014/main" id="{4B7495D9-3654-43FD-B4E4-D1865CE257E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0B1DFF91-7DFB-466D-A08A-649EC7E448C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Graphic 163" descr="Informatie">
                <a:extLst>
                  <a:ext uri="{FF2B5EF4-FFF2-40B4-BE49-F238E27FC236}">
                    <a16:creationId xmlns:a16="http://schemas.microsoft.com/office/drawing/2014/main" id="{21968D48-B800-4135-9CC0-B8DD48EB46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VOORBEELD">
              <a:extLst>
                <a:ext uri="{FF2B5EF4-FFF2-40B4-BE49-F238E27FC236}">
                  <a16:creationId xmlns:a16="http://schemas.microsoft.com/office/drawing/2014/main" id="{CFF69BE5-AB09-4148-92CE-1EC36F6F48D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EF6800E4-CF0F-4A93-A168-8672F6622B4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A7C50D15-8CBA-4337-B335-7A21BD921F6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621530D4-4C73-44AA-9DD7-21DB9832D17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2BD9ADF2-6BA5-4F9A-9690-F8B4EEE773B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10B417C9-25FB-4915-8AB2-E134A983F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AA26ACA-0FFC-4AED-85C5-2A2BB3428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6DF95020-25EB-4DA8-9D98-C5DD0A911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87935852-0176-4D77-A782-E9E3B9811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9B84B122-2B17-4ADA-A5EF-9E90BBAB89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4" name="Pijl: rechts 153">
                  <a:extLst>
                    <a:ext uri="{FF2B5EF4-FFF2-40B4-BE49-F238E27FC236}">
                      <a16:creationId xmlns:a16="http://schemas.microsoft.com/office/drawing/2014/main" id="{A2F03051-2CFF-4CA8-9F95-2106B196EE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846402E9-9C1C-4AAC-925A-59F6E49D94F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5652D416-865A-45B7-BA2F-7AEFD04FEA6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3E62F0E5-41F7-4D2C-8989-2DD4D17D7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C0436D8-9637-4782-A674-A40269093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274387F8-0E97-49C5-988D-0C1570277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7786A161-0C28-4D08-A9A0-ABBE33DB2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7A941F3-F0B5-4345-A5C9-95C51CB5FD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7" name="Pijl: rechts 146">
                  <a:extLst>
                    <a:ext uri="{FF2B5EF4-FFF2-40B4-BE49-F238E27FC236}">
                      <a16:creationId xmlns:a16="http://schemas.microsoft.com/office/drawing/2014/main" id="{F588B592-1864-42FD-A2F2-801CC985001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09FF54E2-FC4F-4C54-811A-3AA1EFC7AA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28B4C49D-8554-4888-AC07-76CF36BF7C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DE264993-4253-4444-862D-4EE9200E418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63385C18-6FEB-483C-AAF9-CCB85358508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9EC6E413-2BED-4EE2-99D5-D0F3B50C4C6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5F0B0EC0-3E52-4362-BC7E-F5ED5CAC8A1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139B7235-419F-454B-8654-DAF376C5A1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984A480C-77F1-49A1-880F-FE3D0CC654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F1D0A45-347A-40B8-8D78-4E2922667D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CFDA8BFF-EA36-4146-8901-38C7C4E064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27A5BC6C-83A6-4095-B78C-C5E649470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83B9F314-20B3-4D47-A59D-831EE457BF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0" name="Pijl: rechts 139">
                  <a:extLst>
                    <a:ext uri="{FF2B5EF4-FFF2-40B4-BE49-F238E27FC236}">
                      <a16:creationId xmlns:a16="http://schemas.microsoft.com/office/drawing/2014/main" id="{048CD088-8D10-45C8-AE00-042832F8C4F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8B26C96-CC01-4BD2-9396-40A948ED9AA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BB42FDE-A92C-4C59-991B-5769CB3D7AA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D30EADE1-B72C-48DB-8159-4EF9B05A6CA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E98778A-B9F7-460C-BC04-F138D588C3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0714E1F0-2A63-437B-B8E1-BA7471B5BA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09A42514-B21A-48AB-9A23-7E367568FB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B5DF0942-4450-4847-B61D-6DD59A8D78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14B4361E-6B02-4B7B-8CE4-2B1B1B35C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31">
                  <a:extLst>
                    <a:ext uri="{FF2B5EF4-FFF2-40B4-BE49-F238E27FC236}">
                      <a16:creationId xmlns:a16="http://schemas.microsoft.com/office/drawing/2014/main" id="{6E0B160C-14C0-4DFE-90CA-1AF0E6305B1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4413979A-EA27-4ADF-B576-7D3AC62B34E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7D1DAB0C-D9FD-40B2-908B-E3986579EF5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3EE68F01-A37A-42F2-8324-E76BFB877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5053F1F1-65A9-415B-8ECC-4826615D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AC6545A0-17C1-433E-9FF2-00D55DE41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8D2FCA90-75C0-47A6-BF17-E41CF37C8AC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85C4028-992F-4DA3-A61F-5670FDF2C46A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9F77F6CE-68F1-4754-A902-469CF431C94C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FEE08CCC-3428-4311-8A24-D08BD07281D0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4C8E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E11E27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6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-10750" y="-66229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50" normalizeH="0" baseline="0" noProof="0">
                <a:ln>
                  <a:noFill/>
                </a:ln>
                <a:solidFill>
                  <a:srgbClr val="1F1E71"/>
                </a:solidFill>
                <a:effectLst/>
                <a:uLnTx/>
                <a:uFillTx/>
                <a:latin typeface="Tahoma"/>
                <a:ea typeface="+mn-ea"/>
                <a:cs typeface="Calibri" panose="020F0502020204030204" pitchFamily="34" charset="0"/>
              </a:rPr>
              <a:t>Leeg #1</a:t>
            </a:r>
          </a:p>
        </p:txBody>
      </p:sp>
      <p:sp>
        <p:nvSpPr>
          <p:cNvPr id="80" name="Titel 5">
            <a:extLst>
              <a:ext uri="{FF2B5EF4-FFF2-40B4-BE49-F238E27FC236}">
                <a16:creationId xmlns:a16="http://schemas.microsoft.com/office/drawing/2014/main" id="{F730C527-132B-4D54-A49E-A30FA67A30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487" y="514083"/>
            <a:ext cx="11127582" cy="738859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grpSp>
        <p:nvGrpSpPr>
          <p:cNvPr id="78" name="INSTRUCTIE">
            <a:extLst>
              <a:ext uri="{FF2B5EF4-FFF2-40B4-BE49-F238E27FC236}">
                <a16:creationId xmlns:a16="http://schemas.microsoft.com/office/drawing/2014/main" id="{DD021649-65C8-459B-9112-C26F3A311486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F85C41E3-1EDD-4A22-8792-69E70D1D6AF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5AD1EC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E80C6A52-E294-4B86-9929-7A17B430F7DF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8798DBF-B0C2-410B-A4B2-2C622A93D5A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F1E71"/>
                </a:buClr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6194F404-0A70-4FFE-94CE-4B2D1541C455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2B0D018-A7C9-4235-B2F3-3672954BAD6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B9D28D5D-B2C5-44C1-BB98-0CE6BB356E5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9263" marR="0" lvl="0" indent="-187325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5B32CFFE-4279-4179-AD64-2C291B42019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3FF15CB4-F15C-4AE0-A99B-C2A10840E9BD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0F84FFA-5AAA-404A-8E13-42B877A6C57A}"/>
                </a:ext>
              </a:extLst>
            </p:cNvPr>
            <p:cNvSpPr/>
            <p:nvPr userDrawn="1"/>
          </p:nvSpPr>
          <p:spPr>
            <a:xfrm>
              <a:off x="-3319415" y="241531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D3C974E4-5D87-4731-823C-50409150AE86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132BD763-14F8-4463-90C5-499C70841F9C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FEF028A-41E3-4F56-A4DA-1A27D54C57A9}"/>
                </a:ext>
              </a:extLst>
            </p:cNvPr>
            <p:cNvSpPr/>
            <p:nvPr userDrawn="1"/>
          </p:nvSpPr>
          <p:spPr>
            <a:xfrm>
              <a:off x="-3319415" y="299350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1F1E7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503C74E-CBBB-4B32-94AB-B3AB93999FF4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6C29BFBB-3983-49D9-9CFE-4E7459146683}"/>
                </a:ext>
              </a:extLst>
            </p:cNvPr>
            <p:cNvSpPr/>
            <p:nvPr userDrawn="1"/>
          </p:nvSpPr>
          <p:spPr>
            <a:xfrm>
              <a:off x="-3064669" y="32848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FEA3D50E-D82D-44A5-BE3F-FC799AEE122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5EAB4BF6-DFE1-454E-8884-F2CC3B8ACF56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BB32B58-0115-4B49-9FB9-38C446A638FD}"/>
                </a:ext>
              </a:extLst>
            </p:cNvPr>
            <p:cNvSpPr/>
            <p:nvPr userDrawn="1"/>
          </p:nvSpPr>
          <p:spPr>
            <a:xfrm>
              <a:off x="-3319415" y="270433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1F1E7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04BC8D6A-1B07-454D-AD84-5A0BD8DC463F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8" name="ICOON_info">
              <a:extLst>
                <a:ext uri="{FF2B5EF4-FFF2-40B4-BE49-F238E27FC236}">
                  <a16:creationId xmlns:a16="http://schemas.microsoft.com/office/drawing/2014/main" id="{4B7495D9-3654-43FD-B4E4-D1865CE257EC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60" name="Ovaal 159">
                <a:extLst>
                  <a:ext uri="{FF2B5EF4-FFF2-40B4-BE49-F238E27FC236}">
                    <a16:creationId xmlns:a16="http://schemas.microsoft.com/office/drawing/2014/main" id="{0B1DFF91-7DFB-466D-A08A-649EC7E448C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Graphic 163" descr="Informatie">
                <a:extLst>
                  <a:ext uri="{FF2B5EF4-FFF2-40B4-BE49-F238E27FC236}">
                    <a16:creationId xmlns:a16="http://schemas.microsoft.com/office/drawing/2014/main" id="{21968D48-B800-4135-9CC0-B8DD48EB465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VOORBEELD">
              <a:extLst>
                <a:ext uri="{FF2B5EF4-FFF2-40B4-BE49-F238E27FC236}">
                  <a16:creationId xmlns:a16="http://schemas.microsoft.com/office/drawing/2014/main" id="{CFF69BE5-AB09-4148-92CE-1EC36F6F48D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EF6800E4-CF0F-4A93-A168-8672F6622B4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A7C50D15-8CBA-4337-B335-7A21BD921F6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621530D4-4C73-44AA-9DD7-21DB9832D17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3" name="Groep 152">
                  <a:extLst>
                    <a:ext uri="{FF2B5EF4-FFF2-40B4-BE49-F238E27FC236}">
                      <a16:creationId xmlns:a16="http://schemas.microsoft.com/office/drawing/2014/main" id="{2BD9ADF2-6BA5-4F9A-9690-F8B4EEE773B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10B417C9-25FB-4915-8AB2-E134A983F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4AA26ACA-0FFC-4AED-85C5-2A2BB34281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6DF95020-25EB-4DA8-9D98-C5DD0A911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87935852-0176-4D77-A782-E9E3B9811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9B84B122-2B17-4ADA-A5EF-9E90BBAB89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4" name="Pijl: rechts 153">
                  <a:extLst>
                    <a:ext uri="{FF2B5EF4-FFF2-40B4-BE49-F238E27FC236}">
                      <a16:creationId xmlns:a16="http://schemas.microsoft.com/office/drawing/2014/main" id="{A2F03051-2CFF-4CA8-9F95-2106B196EE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846402E9-9C1C-4AAC-925A-59F6E49D94F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5652D416-865A-45B7-BA2F-7AEFD04FEA6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3E62F0E5-41F7-4D2C-8989-2DD4D17D7E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FC0436D8-9637-4782-A674-A402690934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274387F8-0E97-49C5-988D-0C1570277B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7786A161-0C28-4D08-A9A0-ABBE33DB2C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7A941F3-F0B5-4345-A5C9-95C51CB5FDE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7" name="Pijl: rechts 146">
                  <a:extLst>
                    <a:ext uri="{FF2B5EF4-FFF2-40B4-BE49-F238E27FC236}">
                      <a16:creationId xmlns:a16="http://schemas.microsoft.com/office/drawing/2014/main" id="{F588B592-1864-42FD-A2F2-801CC985001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09FF54E2-FC4F-4C54-811A-3AA1EFC7AA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28B4C49D-8554-4888-AC07-76CF36BF7C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DE264993-4253-4444-862D-4EE9200E418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63385C18-6FEB-483C-AAF9-CCB853585083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9EC6E413-2BED-4EE2-99D5-D0F3B50C4C6E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5F0B0EC0-3E52-4362-BC7E-F5ED5CAC8A1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9" name="Groep 138">
                  <a:extLst>
                    <a:ext uri="{FF2B5EF4-FFF2-40B4-BE49-F238E27FC236}">
                      <a16:creationId xmlns:a16="http://schemas.microsoft.com/office/drawing/2014/main" id="{139B7235-419F-454B-8654-DAF376C5A1D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984A480C-77F1-49A1-880F-FE3D0CC654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F1D0A45-347A-40B8-8D78-4E2922667D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CFDA8BFF-EA36-4146-8901-38C7C4E064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27A5BC6C-83A6-4095-B78C-C5E6494705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83B9F314-20B3-4D47-A59D-831EE457BF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0" name="Pijl: rechts 139">
                  <a:extLst>
                    <a:ext uri="{FF2B5EF4-FFF2-40B4-BE49-F238E27FC236}">
                      <a16:creationId xmlns:a16="http://schemas.microsoft.com/office/drawing/2014/main" id="{048CD088-8D10-45C8-AE00-042832F8C4F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8B26C96-CC01-4BD2-9396-40A948ED9AAA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FBB42FDE-A92C-4C59-991B-5769CB3D7AA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D30EADE1-B72C-48DB-8159-4EF9B05A6CA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E98778A-B9F7-460C-BC04-F138D588C3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0714E1F0-2A63-437B-B8E1-BA7471B5BAA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09A42514-B21A-48AB-9A23-7E367568FB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B5DF0942-4450-4847-B61D-6DD59A8D78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14B4361E-6B02-4B7B-8CE4-2B1B1B35CC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31">
                  <a:extLst>
                    <a:ext uri="{FF2B5EF4-FFF2-40B4-BE49-F238E27FC236}">
                      <a16:creationId xmlns:a16="http://schemas.microsoft.com/office/drawing/2014/main" id="{6E0B160C-14C0-4DFE-90CA-1AF0E6305B1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0" name="Groep 109">
              <a:extLst>
                <a:ext uri="{FF2B5EF4-FFF2-40B4-BE49-F238E27FC236}">
                  <a16:creationId xmlns:a16="http://schemas.microsoft.com/office/drawing/2014/main" id="{4413979A-EA27-4ADF-B576-7D3AC62B34E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7D1DAB0C-D9FD-40B2-908B-E3986579EF5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3EE68F01-A37A-42F2-8324-E76BFB877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5053F1F1-65A9-415B-8ECC-4826615DF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AC6545A0-17C1-433E-9FF2-00D55DE41E8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8D2FCA90-75C0-47A6-BF17-E41CF37C8AC0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185C4028-992F-4DA3-A61F-5670FDF2C46A}"/>
                </a:ext>
              </a:extLst>
            </p:cNvPr>
            <p:cNvSpPr/>
            <p:nvPr userDrawn="1"/>
          </p:nvSpPr>
          <p:spPr>
            <a:xfrm>
              <a:off x="-3319415" y="3835656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F2F2F2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Cursief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9F77F6CE-68F1-4754-A902-469CF431C94C}"/>
                </a:ext>
              </a:extLst>
            </p:cNvPr>
            <p:cNvSpPr/>
            <p:nvPr userDrawn="1"/>
          </p:nvSpPr>
          <p:spPr>
            <a:xfrm>
              <a:off x="-3319415" y="355129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1938" marR="0" lvl="0" indent="-261938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Tx/>
                <a:buBlip>
                  <a:blip r:embed="rId3"/>
                </a:buBlip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Extra </a:t>
              </a:r>
              <a:r>
                <a:rPr kumimoji="0" lang="nl-NL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FEE08CCC-3428-4311-8A24-D08BD07281D0}"/>
                </a:ext>
              </a:extLst>
            </p:cNvPr>
            <p:cNvSpPr/>
            <p:nvPr userDrawn="1"/>
          </p:nvSpPr>
          <p:spPr>
            <a:xfrm>
              <a:off x="-3319415" y="41502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5AD1E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EE383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Alt. Subtitel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8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hthoek 213">
            <a:extLst>
              <a:ext uri="{FF2B5EF4-FFF2-40B4-BE49-F238E27FC236}">
                <a16:creationId xmlns:a16="http://schemas.microsoft.com/office/drawing/2014/main" id="{3EDB7FE1-5C9B-4730-941F-86E78E497C71}"/>
              </a:ext>
            </a:extLst>
          </p:cNvPr>
          <p:cNvSpPr/>
          <p:nvPr userDrawn="1"/>
        </p:nvSpPr>
        <p:spPr>
          <a:xfrm>
            <a:off x="0" y="6339138"/>
            <a:ext cx="12192000" cy="518862"/>
          </a:xfrm>
          <a:prstGeom prst="rect">
            <a:avLst/>
          </a:prstGeom>
          <a:solidFill>
            <a:srgbClr val="F4F4F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4487" y="514083"/>
            <a:ext cx="1111000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/>
              <a:t>Plaats hier je titel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53" name="Freeform 73">
            <a:extLst>
              <a:ext uri="{FF2B5EF4-FFF2-40B4-BE49-F238E27FC236}">
                <a16:creationId xmlns:a16="http://schemas.microsoft.com/office/drawing/2014/main" id="{B75868DE-90D9-4AAD-95C8-3AF698D7E19E}"/>
              </a:ext>
            </a:extLst>
          </p:cNvPr>
          <p:cNvSpPr>
            <a:spLocks/>
          </p:cNvSpPr>
          <p:nvPr userDrawn="1"/>
        </p:nvSpPr>
        <p:spPr bwMode="auto">
          <a:xfrm>
            <a:off x="11065098" y="6121417"/>
            <a:ext cx="722391" cy="440484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097101" cy="40462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hier om een bullet te plaatsen.</a:t>
            </a:r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bullets</a:t>
            </a:r>
          </a:p>
          <a:p>
            <a:pPr lvl="5"/>
            <a:r>
              <a:rPr lang="nl-NL"/>
              <a:t># Abc</a:t>
            </a:r>
          </a:p>
          <a:p>
            <a:pPr lvl="6"/>
            <a:r>
              <a:rPr lang="nl-NL" err="1"/>
              <a:t>Bullet</a:t>
            </a:r>
            <a:r>
              <a:rPr lang="nl-NL"/>
              <a:t> extra</a:t>
            </a:r>
          </a:p>
          <a:p>
            <a:pPr lvl="7"/>
            <a:r>
              <a:rPr lang="nl-NL"/>
              <a:t>Cursief</a:t>
            </a:r>
          </a:p>
          <a:p>
            <a:pPr lvl="8"/>
            <a:r>
              <a:rPr lang="nl-NL"/>
              <a:t>Alt. Subtitel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225118" y="6147547"/>
            <a:ext cx="439477" cy="378361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B502C9A5-716F-45E6-800B-D4D02CE26F9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7514" y="-95479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PowerPoint template</a:t>
            </a:r>
          </a:p>
        </p:txBody>
      </p:sp>
      <p:sp>
        <p:nvSpPr>
          <p:cNvPr id="98" name="Rechthoek 97">
            <a:extLst>
              <a:ext uri="{FF2B5EF4-FFF2-40B4-BE49-F238E27FC236}">
                <a16:creationId xmlns:a16="http://schemas.microsoft.com/office/drawing/2014/main" id="{8D1144AA-8EBD-49F0-A557-A0F62D444DDC}"/>
              </a:ext>
            </a:extLst>
          </p:cNvPr>
          <p:cNvSpPr/>
          <p:nvPr userDrawn="1"/>
        </p:nvSpPr>
        <p:spPr>
          <a:xfrm>
            <a:off x="0" y="0"/>
            <a:ext cx="12192000" cy="175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0" name="Groep 99" hidden="1">
            <a:extLst>
              <a:ext uri="{FF2B5EF4-FFF2-40B4-BE49-F238E27FC236}">
                <a16:creationId xmlns:a16="http://schemas.microsoft.com/office/drawing/2014/main" id="{8D51CB8F-7CA4-4C72-8C4B-C762EE70AF34}"/>
              </a:ext>
            </a:extLst>
          </p:cNvPr>
          <p:cNvGrpSpPr/>
          <p:nvPr userDrawn="1"/>
        </p:nvGrpSpPr>
        <p:grpSpPr>
          <a:xfrm>
            <a:off x="-1516174" y="-4298875"/>
            <a:ext cx="13706774" cy="13516304"/>
            <a:chOff x="-1516174" y="-4298875"/>
            <a:chExt cx="13706774" cy="13516304"/>
          </a:xfrm>
        </p:grpSpPr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EA4B00C9-A8AD-4163-A5F7-B0A42FD5D6D4}"/>
                </a:ext>
              </a:extLst>
            </p:cNvPr>
            <p:cNvGrpSpPr/>
            <p:nvPr userDrawn="1"/>
          </p:nvGrpSpPr>
          <p:grpSpPr>
            <a:xfrm>
              <a:off x="-1516174" y="1196417"/>
              <a:ext cx="13516304" cy="5661583"/>
              <a:chOff x="-1516174" y="1196417"/>
              <a:chExt cx="13516304" cy="5661583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DD196E50-DBFD-4579-9158-EFD0B7F9F034}"/>
                  </a:ext>
                </a:extLst>
              </p:cNvPr>
              <p:cNvGrpSpPr/>
              <p:nvPr userDrawn="1"/>
            </p:nvGrpSpPr>
            <p:grpSpPr>
              <a:xfrm rot="10800000">
                <a:off x="-1516174" y="1196417"/>
                <a:ext cx="13516304" cy="365638"/>
                <a:chOff x="-294290" y="-115608"/>
                <a:chExt cx="13516304" cy="365638"/>
              </a:xfrm>
            </p:grpSpPr>
            <p:cxnSp>
              <p:nvCxnSpPr>
                <p:cNvPr id="178" name="Rechte verbindingslijn 177">
                  <a:extLst>
                    <a:ext uri="{FF2B5EF4-FFF2-40B4-BE49-F238E27FC236}">
                      <a16:creationId xmlns:a16="http://schemas.microsoft.com/office/drawing/2014/main" id="{71F4F4C0-FC77-4DC1-B161-EFE36A7E1A5F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-115608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A4EF68A3-64C1-4E6E-83B1-E5C8BFA02685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250030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ep 179">
                <a:extLst>
                  <a:ext uri="{FF2B5EF4-FFF2-40B4-BE49-F238E27FC236}">
                    <a16:creationId xmlns:a16="http://schemas.microsoft.com/office/drawing/2014/main" id="{961AECFC-C6B9-4BF1-88D1-05D77E9F834A}"/>
                  </a:ext>
                </a:extLst>
              </p:cNvPr>
              <p:cNvGrpSpPr/>
              <p:nvPr userDrawn="1"/>
            </p:nvGrpSpPr>
            <p:grpSpPr>
              <a:xfrm rot="10800000">
                <a:off x="-1516174" y="5619242"/>
                <a:ext cx="13516304" cy="1238758"/>
                <a:chOff x="-294290" y="-115608"/>
                <a:chExt cx="13516304" cy="1238758"/>
              </a:xfrm>
            </p:grpSpPr>
            <p:cxnSp>
              <p:nvCxnSpPr>
                <p:cNvPr id="181" name="Rechte verbindingslijn 180">
                  <a:extLst>
                    <a:ext uri="{FF2B5EF4-FFF2-40B4-BE49-F238E27FC236}">
                      <a16:creationId xmlns:a16="http://schemas.microsoft.com/office/drawing/2014/main" id="{A27E4AEC-688B-4CE5-BE79-8DCBF9C35D15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-115608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Rechte verbindingslijn 181">
                  <a:extLst>
                    <a:ext uri="{FF2B5EF4-FFF2-40B4-BE49-F238E27FC236}">
                      <a16:creationId xmlns:a16="http://schemas.microsoft.com/office/drawing/2014/main" id="{EDFF4D8C-0697-4224-8766-2DC45881FEA1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250030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Rechte verbindingslijn 186">
                  <a:extLst>
                    <a:ext uri="{FF2B5EF4-FFF2-40B4-BE49-F238E27FC236}">
                      <a16:creationId xmlns:a16="http://schemas.microsoft.com/office/drawing/2014/main" id="{8B5EA8F3-8E6D-4E54-B394-45C7E133801C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757512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Rechte verbindingslijn 187">
                  <a:extLst>
                    <a:ext uri="{FF2B5EF4-FFF2-40B4-BE49-F238E27FC236}">
                      <a16:creationId xmlns:a16="http://schemas.microsoft.com/office/drawing/2014/main" id="{2006096D-3195-4317-80E7-9541E3E69900}"/>
                    </a:ext>
                  </a:extLst>
                </p:cNvPr>
                <p:cNvCxnSpPr/>
                <p:nvPr userDrawn="1"/>
              </p:nvCxnSpPr>
              <p:spPr>
                <a:xfrm>
                  <a:off x="-294290" y="1123150"/>
                  <a:ext cx="13516304" cy="0"/>
                </a:xfrm>
                <a:prstGeom prst="lin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8E1BE345-F964-4B0F-9BDB-4AA417102B3E}"/>
                </a:ext>
              </a:extLst>
            </p:cNvPr>
            <p:cNvGrpSpPr/>
            <p:nvPr userDrawn="1"/>
          </p:nvGrpSpPr>
          <p:grpSpPr>
            <a:xfrm>
              <a:off x="-1516174" y="0"/>
              <a:ext cx="13516304" cy="544743"/>
              <a:chOff x="-1516174" y="0"/>
              <a:chExt cx="13516304" cy="544743"/>
            </a:xfrm>
          </p:grpSpPr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4D64296D-3900-4C2B-BA09-D6386D2972C5}"/>
                  </a:ext>
                </a:extLst>
              </p:cNvPr>
              <p:cNvCxnSpPr/>
              <p:nvPr userDrawn="1"/>
            </p:nvCxnSpPr>
            <p:spPr>
              <a:xfrm rot="10800000">
                <a:off x="-1516174" y="544743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43046DD8-4BAD-4A4A-A95B-74BE087E0262}"/>
                  </a:ext>
                </a:extLst>
              </p:cNvPr>
              <p:cNvCxnSpPr/>
              <p:nvPr userDrawn="1"/>
            </p:nvCxnSpPr>
            <p:spPr>
              <a:xfrm rot="10800000">
                <a:off x="-1516174" y="179105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AA14B92-DC65-4EF7-9D91-71A8B17946C2}"/>
                  </a:ext>
                </a:extLst>
              </p:cNvPr>
              <p:cNvCxnSpPr/>
              <p:nvPr userDrawn="1"/>
            </p:nvCxnSpPr>
            <p:spPr>
              <a:xfrm rot="10800000">
                <a:off x="-1516174" y="0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ep 205">
              <a:extLst>
                <a:ext uri="{FF2B5EF4-FFF2-40B4-BE49-F238E27FC236}">
                  <a16:creationId xmlns:a16="http://schemas.microsoft.com/office/drawing/2014/main" id="{632E527F-DB48-4C26-BFFF-EA3CDDD01895}"/>
                </a:ext>
              </a:extLst>
            </p:cNvPr>
            <p:cNvGrpSpPr/>
            <p:nvPr userDrawn="1"/>
          </p:nvGrpSpPr>
          <p:grpSpPr>
            <a:xfrm rot="5400000">
              <a:off x="-6496762" y="2186905"/>
              <a:ext cx="13516304" cy="544743"/>
              <a:chOff x="-1516174" y="0"/>
              <a:chExt cx="13516304" cy="544743"/>
            </a:xfrm>
          </p:grpSpPr>
          <p:cxnSp>
            <p:nvCxnSpPr>
              <p:cNvPr id="207" name="Rechte verbindingslijn 206">
                <a:extLst>
                  <a:ext uri="{FF2B5EF4-FFF2-40B4-BE49-F238E27FC236}">
                    <a16:creationId xmlns:a16="http://schemas.microsoft.com/office/drawing/2014/main" id="{EFE56208-D210-4B52-B878-0C8180BFB35D}"/>
                  </a:ext>
                </a:extLst>
              </p:cNvPr>
              <p:cNvCxnSpPr/>
              <p:nvPr userDrawn="1"/>
            </p:nvCxnSpPr>
            <p:spPr>
              <a:xfrm rot="10800000">
                <a:off x="-1516174" y="544743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Rechte verbindingslijn 207">
                <a:extLst>
                  <a:ext uri="{FF2B5EF4-FFF2-40B4-BE49-F238E27FC236}">
                    <a16:creationId xmlns:a16="http://schemas.microsoft.com/office/drawing/2014/main" id="{3453F529-8C97-40AA-9AF4-5BFA8643C721}"/>
                  </a:ext>
                </a:extLst>
              </p:cNvPr>
              <p:cNvCxnSpPr/>
              <p:nvPr userDrawn="1"/>
            </p:nvCxnSpPr>
            <p:spPr>
              <a:xfrm rot="10800000">
                <a:off x="-1516174" y="179105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Rechte verbindingslijn 208">
                <a:extLst>
                  <a:ext uri="{FF2B5EF4-FFF2-40B4-BE49-F238E27FC236}">
                    <a16:creationId xmlns:a16="http://schemas.microsoft.com/office/drawing/2014/main" id="{EAEEC65E-1EAA-4AF6-86A9-154528DCB3F8}"/>
                  </a:ext>
                </a:extLst>
              </p:cNvPr>
              <p:cNvCxnSpPr/>
              <p:nvPr userDrawn="1"/>
            </p:nvCxnSpPr>
            <p:spPr>
              <a:xfrm rot="10800000">
                <a:off x="-1516174" y="0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ep 209">
              <a:extLst>
                <a:ext uri="{FF2B5EF4-FFF2-40B4-BE49-F238E27FC236}">
                  <a16:creationId xmlns:a16="http://schemas.microsoft.com/office/drawing/2014/main" id="{C3437C25-2836-4F47-9505-ADE6C31077BA}"/>
                </a:ext>
              </a:extLst>
            </p:cNvPr>
            <p:cNvGrpSpPr/>
            <p:nvPr userDrawn="1"/>
          </p:nvGrpSpPr>
          <p:grpSpPr>
            <a:xfrm rot="5400000">
              <a:off x="5160077" y="2186905"/>
              <a:ext cx="13516304" cy="544743"/>
              <a:chOff x="-1516174" y="0"/>
              <a:chExt cx="13516304" cy="544743"/>
            </a:xfrm>
          </p:grpSpPr>
          <p:cxnSp>
            <p:nvCxnSpPr>
              <p:cNvPr id="211" name="Rechte verbindingslijn 210">
                <a:extLst>
                  <a:ext uri="{FF2B5EF4-FFF2-40B4-BE49-F238E27FC236}">
                    <a16:creationId xmlns:a16="http://schemas.microsoft.com/office/drawing/2014/main" id="{8DCA3DD5-39FE-4757-A09B-3A8D3B796A62}"/>
                  </a:ext>
                </a:extLst>
              </p:cNvPr>
              <p:cNvCxnSpPr/>
              <p:nvPr userDrawn="1"/>
            </p:nvCxnSpPr>
            <p:spPr>
              <a:xfrm rot="10800000">
                <a:off x="-1516174" y="544743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Rechte verbindingslijn 211">
                <a:extLst>
                  <a:ext uri="{FF2B5EF4-FFF2-40B4-BE49-F238E27FC236}">
                    <a16:creationId xmlns:a16="http://schemas.microsoft.com/office/drawing/2014/main" id="{2235CD36-2B33-4564-A6DB-AED6E23DC568}"/>
                  </a:ext>
                </a:extLst>
              </p:cNvPr>
              <p:cNvCxnSpPr/>
              <p:nvPr userDrawn="1"/>
            </p:nvCxnSpPr>
            <p:spPr>
              <a:xfrm rot="10800000">
                <a:off x="-1516174" y="179105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Rechte verbindingslijn 212">
                <a:extLst>
                  <a:ext uri="{FF2B5EF4-FFF2-40B4-BE49-F238E27FC236}">
                    <a16:creationId xmlns:a16="http://schemas.microsoft.com/office/drawing/2014/main" id="{1B8555E4-1A64-4148-9B9E-36319E8E6EFE}"/>
                  </a:ext>
                </a:extLst>
              </p:cNvPr>
              <p:cNvCxnSpPr/>
              <p:nvPr userDrawn="1"/>
            </p:nvCxnSpPr>
            <p:spPr>
              <a:xfrm rot="10800000">
                <a:off x="-1516174" y="0"/>
                <a:ext cx="13516304" cy="0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" name="Afbeelding 111">
            <a:extLst>
              <a:ext uri="{FF2B5EF4-FFF2-40B4-BE49-F238E27FC236}">
                <a16:creationId xmlns:a16="http://schemas.microsoft.com/office/drawing/2014/main" id="{3787A7BF-5906-4617-97D6-DA5E72CEDD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076" y="5781675"/>
            <a:ext cx="1320073" cy="92189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29E13F-D197-47CB-A272-262A18B8D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1166" y="86697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48513CED-4BC8-BB45-C0A9-DACAB76947D2}"/>
              </a:ext>
            </a:extLst>
          </p:cNvPr>
          <p:cNvGrpSpPr/>
          <p:nvPr userDrawn="1"/>
        </p:nvGrpSpPr>
        <p:grpSpPr>
          <a:xfrm>
            <a:off x="9112026" y="-756893"/>
            <a:ext cx="3079975" cy="690457"/>
            <a:chOff x="9112026" y="-756893"/>
            <a:chExt cx="3079975" cy="690457"/>
          </a:xfrm>
        </p:grpSpPr>
        <p:sp>
          <p:nvSpPr>
            <p:cNvPr id="20" name="Freeform 73">
              <a:extLst>
                <a:ext uri="{FF2B5EF4-FFF2-40B4-BE49-F238E27FC236}">
                  <a16:creationId xmlns:a16="http://schemas.microsoft.com/office/drawing/2014/main" id="{63299E1F-BA31-CB0C-F4E4-35E989D94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12026" y="-412720"/>
              <a:ext cx="438779" cy="267549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C08263D8-A687-1057-740E-88E568EC5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0305" y="-491456"/>
              <a:ext cx="300419" cy="425020"/>
            </a:xfrm>
            <a:custGeom>
              <a:avLst/>
              <a:gdLst>
                <a:gd name="T0" fmla="*/ 4 w 165"/>
                <a:gd name="T1" fmla="*/ 78 h 233"/>
                <a:gd name="T2" fmla="*/ 0 w 165"/>
                <a:gd name="T3" fmla="*/ 105 h 233"/>
                <a:gd name="T4" fmla="*/ 57 w 165"/>
                <a:gd name="T5" fmla="*/ 208 h 233"/>
                <a:gd name="T6" fmla="*/ 155 w 165"/>
                <a:gd name="T7" fmla="*/ 80 h 233"/>
                <a:gd name="T8" fmla="*/ 157 w 165"/>
                <a:gd name="T9" fmla="*/ 73 h 233"/>
                <a:gd name="T10" fmla="*/ 82 w 165"/>
                <a:gd name="T11" fmla="*/ 18 h 233"/>
                <a:gd name="T12" fmla="*/ 4 w 165"/>
                <a:gd name="T13" fmla="*/ 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33">
                  <a:moveTo>
                    <a:pt x="4" y="78"/>
                  </a:moveTo>
                  <a:cubicBezTo>
                    <a:pt x="1" y="88"/>
                    <a:pt x="0" y="97"/>
                    <a:pt x="0" y="105"/>
                  </a:cubicBezTo>
                  <a:cubicBezTo>
                    <a:pt x="0" y="130"/>
                    <a:pt x="21" y="182"/>
                    <a:pt x="57" y="208"/>
                  </a:cubicBezTo>
                  <a:cubicBezTo>
                    <a:pt x="93" y="233"/>
                    <a:pt x="148" y="93"/>
                    <a:pt x="155" y="80"/>
                  </a:cubicBezTo>
                  <a:cubicBezTo>
                    <a:pt x="156" y="78"/>
                    <a:pt x="157" y="75"/>
                    <a:pt x="157" y="73"/>
                  </a:cubicBezTo>
                  <a:cubicBezTo>
                    <a:pt x="165" y="46"/>
                    <a:pt x="152" y="0"/>
                    <a:pt x="82" y="18"/>
                  </a:cubicBezTo>
                  <a:cubicBezTo>
                    <a:pt x="28" y="32"/>
                    <a:pt x="10" y="56"/>
                    <a:pt x="4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75">
              <a:extLst>
                <a:ext uri="{FF2B5EF4-FFF2-40B4-BE49-F238E27FC236}">
                  <a16:creationId xmlns:a16="http://schemas.microsoft.com/office/drawing/2014/main" id="{2E643C1E-F338-6388-D12E-69EB18E7A3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92642" y="-435653"/>
              <a:ext cx="382212" cy="360808"/>
            </a:xfrm>
            <a:custGeom>
              <a:avLst/>
              <a:gdLst>
                <a:gd name="T0" fmla="*/ 179 w 210"/>
                <a:gd name="T1" fmla="*/ 30 h 198"/>
                <a:gd name="T2" fmla="*/ 156 w 210"/>
                <a:gd name="T3" fmla="*/ 15 h 198"/>
                <a:gd name="T4" fmla="*/ 39 w 210"/>
                <a:gd name="T5" fmla="*/ 21 h 198"/>
                <a:gd name="T6" fmla="*/ 111 w 210"/>
                <a:gd name="T7" fmla="*/ 165 h 198"/>
                <a:gd name="T8" fmla="*/ 117 w 210"/>
                <a:gd name="T9" fmla="*/ 171 h 198"/>
                <a:gd name="T10" fmla="*/ 199 w 210"/>
                <a:gd name="T11" fmla="*/ 126 h 198"/>
                <a:gd name="T12" fmla="*/ 179 w 210"/>
                <a:gd name="T1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98">
                  <a:moveTo>
                    <a:pt x="179" y="30"/>
                  </a:moveTo>
                  <a:cubicBezTo>
                    <a:pt x="172" y="23"/>
                    <a:pt x="163" y="19"/>
                    <a:pt x="156" y="15"/>
                  </a:cubicBezTo>
                  <a:cubicBezTo>
                    <a:pt x="133" y="4"/>
                    <a:pt x="78" y="0"/>
                    <a:pt x="39" y="21"/>
                  </a:cubicBezTo>
                  <a:cubicBezTo>
                    <a:pt x="0" y="42"/>
                    <a:pt x="102" y="153"/>
                    <a:pt x="111" y="165"/>
                  </a:cubicBezTo>
                  <a:cubicBezTo>
                    <a:pt x="113" y="167"/>
                    <a:pt x="115" y="169"/>
                    <a:pt x="117" y="171"/>
                  </a:cubicBezTo>
                  <a:cubicBezTo>
                    <a:pt x="137" y="189"/>
                    <a:pt x="184" y="198"/>
                    <a:pt x="199" y="126"/>
                  </a:cubicBezTo>
                  <a:cubicBezTo>
                    <a:pt x="210" y="73"/>
                    <a:pt x="196" y="45"/>
                    <a:pt x="179" y="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76">
              <a:extLst>
                <a:ext uri="{FF2B5EF4-FFF2-40B4-BE49-F238E27FC236}">
                  <a16:creationId xmlns:a16="http://schemas.microsoft.com/office/drawing/2014/main" id="{9FE2A7FC-50AB-CB44-5C0B-CD8CE31A60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2123" y="-491456"/>
              <a:ext cx="383741" cy="371510"/>
            </a:xfrm>
            <a:custGeom>
              <a:avLst/>
              <a:gdLst>
                <a:gd name="T0" fmla="*/ 167 w 211"/>
                <a:gd name="T1" fmla="*/ 179 h 204"/>
                <a:gd name="T2" fmla="*/ 185 w 211"/>
                <a:gd name="T3" fmla="*/ 158 h 204"/>
                <a:gd name="T4" fmla="*/ 195 w 211"/>
                <a:gd name="T5" fmla="*/ 41 h 204"/>
                <a:gd name="T6" fmla="*/ 43 w 211"/>
                <a:gd name="T7" fmla="*/ 93 h 204"/>
                <a:gd name="T8" fmla="*/ 37 w 211"/>
                <a:gd name="T9" fmla="*/ 98 h 204"/>
                <a:gd name="T10" fmla="*/ 69 w 211"/>
                <a:gd name="T11" fmla="*/ 185 h 204"/>
                <a:gd name="T12" fmla="*/ 167 w 211"/>
                <a:gd name="T13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4">
                  <a:moveTo>
                    <a:pt x="167" y="179"/>
                  </a:moveTo>
                  <a:cubicBezTo>
                    <a:pt x="175" y="173"/>
                    <a:pt x="181" y="165"/>
                    <a:pt x="185" y="158"/>
                  </a:cubicBezTo>
                  <a:cubicBezTo>
                    <a:pt x="199" y="137"/>
                    <a:pt x="211" y="83"/>
                    <a:pt x="195" y="41"/>
                  </a:cubicBezTo>
                  <a:cubicBezTo>
                    <a:pt x="180" y="0"/>
                    <a:pt x="56" y="86"/>
                    <a:pt x="43" y="93"/>
                  </a:cubicBezTo>
                  <a:cubicBezTo>
                    <a:pt x="41" y="94"/>
                    <a:pt x="39" y="96"/>
                    <a:pt x="37" y="98"/>
                  </a:cubicBezTo>
                  <a:cubicBezTo>
                    <a:pt x="15" y="115"/>
                    <a:pt x="0" y="160"/>
                    <a:pt x="69" y="185"/>
                  </a:cubicBezTo>
                  <a:cubicBezTo>
                    <a:pt x="121" y="204"/>
                    <a:pt x="149" y="194"/>
                    <a:pt x="167" y="1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73">
              <a:extLst>
                <a:ext uri="{FF2B5EF4-FFF2-40B4-BE49-F238E27FC236}">
                  <a16:creationId xmlns:a16="http://schemas.microsoft.com/office/drawing/2014/main" id="{EC2EEE0C-C74A-4923-7385-D76BAC8B94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9913" y="-425673"/>
              <a:ext cx="438779" cy="267548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EDF9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1208B72B-B7CE-25B4-BDB1-8174F05D2023}"/>
                </a:ext>
              </a:extLst>
            </p:cNvPr>
            <p:cNvGrpSpPr/>
            <p:nvPr userDrawn="1"/>
          </p:nvGrpSpPr>
          <p:grpSpPr>
            <a:xfrm>
              <a:off x="9161116" y="-756893"/>
              <a:ext cx="1646226" cy="273133"/>
              <a:chOff x="10018366" y="-756893"/>
              <a:chExt cx="1646226" cy="273133"/>
            </a:xfrm>
          </p:grpSpPr>
          <p:sp>
            <p:nvSpPr>
              <p:cNvPr id="31" name="Rechteraccolade 30">
                <a:extLst>
                  <a:ext uri="{FF2B5EF4-FFF2-40B4-BE49-F238E27FC236}">
                    <a16:creationId xmlns:a16="http://schemas.microsoft.com/office/drawing/2014/main" id="{D2F37CFE-DC0C-88E6-79A7-11DC51188929}"/>
                  </a:ext>
                </a:extLst>
              </p:cNvPr>
              <p:cNvSpPr/>
              <p:nvPr userDrawn="1"/>
            </p:nvSpPr>
            <p:spPr>
              <a:xfrm rot="16200000">
                <a:off x="10797638" y="-1350713"/>
                <a:ext cx="87681" cy="1646226"/>
              </a:xfrm>
              <a:prstGeom prst="rightBrace">
                <a:avLst>
                  <a:gd name="adj1" fmla="val 47421"/>
                  <a:gd name="adj2" fmla="val 50000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64E1528D-CF56-28DF-5A1C-5F123D57E456}"/>
                  </a:ext>
                </a:extLst>
              </p:cNvPr>
              <p:cNvSpPr txBox="1"/>
              <p:nvPr userDrawn="1"/>
            </p:nvSpPr>
            <p:spPr>
              <a:xfrm>
                <a:off x="10563137" y="-756893"/>
                <a:ext cx="561372" cy="2154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nl-NL" sz="800" b="1">
                    <a:solidFill>
                      <a:schemeClr val="tx2"/>
                    </a:solidFill>
                  </a:rPr>
                  <a:t>Primair</a:t>
                </a: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F190087F-1BF0-F0EC-D448-6804137EA192}"/>
                </a:ext>
              </a:extLst>
            </p:cNvPr>
            <p:cNvGrpSpPr/>
            <p:nvPr userDrawn="1"/>
          </p:nvGrpSpPr>
          <p:grpSpPr>
            <a:xfrm>
              <a:off x="10948210" y="-756893"/>
              <a:ext cx="1243791" cy="273132"/>
              <a:chOff x="10229144" y="-756893"/>
              <a:chExt cx="4100619" cy="273132"/>
            </a:xfrm>
          </p:grpSpPr>
          <p:sp>
            <p:nvSpPr>
              <p:cNvPr id="29" name="Rechteraccolade 28">
                <a:extLst>
                  <a:ext uri="{FF2B5EF4-FFF2-40B4-BE49-F238E27FC236}">
                    <a16:creationId xmlns:a16="http://schemas.microsoft.com/office/drawing/2014/main" id="{F190F34E-98C5-A00D-4C97-FB0F3CD2D440}"/>
                  </a:ext>
                </a:extLst>
              </p:cNvPr>
              <p:cNvSpPr/>
              <p:nvPr userDrawn="1"/>
            </p:nvSpPr>
            <p:spPr>
              <a:xfrm rot="16200000">
                <a:off x="12235613" y="-2577911"/>
                <a:ext cx="87681" cy="4100619"/>
              </a:xfrm>
              <a:prstGeom prst="rightBrace">
                <a:avLst>
                  <a:gd name="adj1" fmla="val 47421"/>
                  <a:gd name="adj2" fmla="val 50000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038428CD-6EE0-696F-EB87-6373C54BBDB6}"/>
                  </a:ext>
                </a:extLst>
              </p:cNvPr>
              <p:cNvSpPr txBox="1"/>
              <p:nvPr userDrawn="1"/>
            </p:nvSpPr>
            <p:spPr>
              <a:xfrm>
                <a:off x="11142074" y="-756893"/>
                <a:ext cx="2299990" cy="215444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nl-NL" sz="800" b="1">
                    <a:solidFill>
                      <a:schemeClr val="tx2"/>
                    </a:solidFill>
                  </a:rPr>
                  <a:t>Secundair</a:t>
                </a:r>
              </a:p>
            </p:txBody>
          </p:sp>
        </p:grp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10EC77B8-6744-E28D-1839-12DBF3CCA703}"/>
                </a:ext>
              </a:extLst>
            </p:cNvPr>
            <p:cNvSpPr>
              <a:spLocks/>
            </p:cNvSpPr>
            <p:nvPr userDrawn="1"/>
          </p:nvSpPr>
          <p:spPr bwMode="auto">
            <a:xfrm rot="2700000">
              <a:off x="11379969" y="-425673"/>
              <a:ext cx="438779" cy="267548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F2F6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73">
              <a:extLst>
                <a:ext uri="{FF2B5EF4-FFF2-40B4-BE49-F238E27FC236}">
                  <a16:creationId xmlns:a16="http://schemas.microsoft.com/office/drawing/2014/main" id="{B14A15CC-EFFE-0B13-383A-1AA3B525D2C7}"/>
                </a:ext>
              </a:extLst>
            </p:cNvPr>
            <p:cNvSpPr>
              <a:spLocks/>
            </p:cNvSpPr>
            <p:nvPr userDrawn="1"/>
          </p:nvSpPr>
          <p:spPr bwMode="auto">
            <a:xfrm rot="17100000">
              <a:off x="11806212" y="-425673"/>
              <a:ext cx="438779" cy="267548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rgbClr val="F8F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4050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2400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SzPct val="100000"/>
        <a:buFontTx/>
        <a:buBlip>
          <a:blip r:embed="rId9"/>
        </a:buBlip>
        <a:defRPr sz="1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33400" indent="-26987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Tx/>
        <a:buBlip>
          <a:blip r:embed="rId10"/>
        </a:buBlip>
        <a:defRPr sz="1600" i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070C0"/>
        </a:buClr>
        <a:buSzPct val="85000"/>
        <a:buFont typeface="Arial" panose="020B0604020202020204" pitchFamily="34" charset="0"/>
        <a:buNone/>
        <a:defRPr sz="1600" i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none" spc="30" baseline="0">
          <a:solidFill>
            <a:schemeClr val="accent2"/>
          </a:solidFill>
          <a:latin typeface="+mn-lt"/>
          <a:ea typeface="+mn-ea"/>
          <a:cs typeface="Calibri" panose="020F0502020204030204" pitchFamily="34" charset="0"/>
        </a:defRPr>
      </a:lvl4pPr>
      <a:lvl5pPr marL="263525" indent="-263525" algn="l" defTabSz="719138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2"/>
        </a:buClr>
        <a:buFont typeface="+mj-lt"/>
        <a:buAutoNum type="arabicPeriod"/>
        <a:defRPr sz="1600" i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538163" indent="-2746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 typeface="+mj-lt"/>
        <a:buAutoNum type="alphaLcPeriod"/>
        <a:defRPr sz="1600" b="0" i="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61938" indent="-26193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1"/>
        </a:buClr>
        <a:buFontTx/>
        <a:buBlip>
          <a:blip r:embed="rId11"/>
        </a:buBlip>
        <a:defRPr sz="1600" b="0" i="0" kern="1200">
          <a:solidFill>
            <a:schemeClr val="accent4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i="1" kern="1200">
          <a:solidFill>
            <a:schemeClr val="accent6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b="0" kern="1200" cap="none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776">
          <p15:clr>
            <a:srgbClr val="F26B43"/>
          </p15:clr>
        </p15:guide>
        <p15:guide id="3" orient="horz" pos="1002">
          <p15:clr>
            <a:srgbClr val="F26B43"/>
          </p15:clr>
        </p15:guide>
        <p15:guide id="5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D6A1A5A4-1A92-4A0B-B8E3-8B38762C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Powerpoint-presentatie</a:t>
            </a:r>
            <a:r>
              <a:rPr lang="nl-NL"/>
              <a:t> Startscan Veilig werken</a:t>
            </a:r>
          </a:p>
        </p:txBody>
      </p:sp>
      <p:sp>
        <p:nvSpPr>
          <p:cNvPr id="11" name="Tijdelijke aanduiding voor verticale tekst 10">
            <a:extLst>
              <a:ext uri="{FF2B5EF4-FFF2-40B4-BE49-F238E27FC236}">
                <a16:creationId xmlns:a16="http://schemas.microsoft.com/office/drawing/2014/main" id="{A1DFB4A7-23DC-4298-9F01-112E36751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b="1"/>
              <a:t>Toelichting voor de (tijdelijke) projectleider</a:t>
            </a:r>
            <a:endParaRPr lang="nl-NL"/>
          </a:p>
          <a:p>
            <a:pPr marL="0" indent="0">
              <a:buNone/>
            </a:pPr>
            <a:r>
              <a:rPr lang="nl-NL"/>
              <a:t>In de notities van deze presentatie staat uitleg en vind je verwijzingen naar ondersteunende documenten.</a:t>
            </a:r>
            <a:endParaRPr lang="nl-NL">
              <a:ea typeface="Tahoma"/>
              <a:cs typeface="Tahoma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5DE0A27-6073-4E7E-9233-92DAF27D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6" name="Tijdelijke aanduiding voor media 5">
            <a:extLst>
              <a:ext uri="{FF2B5EF4-FFF2-40B4-BE49-F238E27FC236}">
                <a16:creationId xmlns:a16="http://schemas.microsoft.com/office/drawing/2014/main" id="{E03190FC-2350-B546-AE86-4FB9EDBD9AAE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3722000" y="1559629"/>
            <a:ext cx="6930000" cy="3898800"/>
          </a:xfrm>
        </p:spPr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29">
            <a:extLst>
              <a:ext uri="{FF2B5EF4-FFF2-40B4-BE49-F238E27FC236}">
                <a16:creationId xmlns:a16="http://schemas.microsoft.com/office/drawing/2014/main" id="{7A2DA630-C075-42D6-8E63-F7BF1E022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3447"/>
          <a:stretch/>
        </p:blipFill>
        <p:spPr>
          <a:xfrm>
            <a:off x="3722000" y="1575952"/>
            <a:ext cx="6930000" cy="3898800"/>
          </a:xfrm>
          <a:prstGeom prst="roundRect">
            <a:avLst>
              <a:gd name="adj" fmla="val 0"/>
            </a:avLst>
          </a:prstGeom>
        </p:spPr>
      </p:pic>
      <p:pic>
        <p:nvPicPr>
          <p:cNvPr id="5" name="Afbeelding 4" descr="Afbeelding met tekst, bloem, Lettertype, Graphics&#10;&#10;Automatisch gegenereerde beschrijving">
            <a:extLst>
              <a:ext uri="{FF2B5EF4-FFF2-40B4-BE49-F238E27FC236}">
                <a16:creationId xmlns:a16="http://schemas.microsoft.com/office/drawing/2014/main" id="{B258EDF7-51AE-30B4-F536-E5ED16305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693" y="1653852"/>
            <a:ext cx="6437921" cy="380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241092"/>
              </p:ext>
            </p:extLst>
          </p:nvPr>
        </p:nvGraphicFramePr>
        <p:xfrm>
          <a:off x="537387" y="1493899"/>
          <a:ext cx="10367868" cy="374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/>
                        <a:t>Pijler 1: Dienstverlening en veilig werken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hebben duidelijke afspraken over hoe we met cliënten (jeugdigen, hun ouders en begeleiders) omgaan en communiceren.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besteden structureel aandacht aan het ontwikkelen van (communicatieve) vaardigheden, houding en gedrag voor een goede omgang met cliënten.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hanteren in ons team of onze organisatie een eenduidige norm over welk gedrag van cliënten wel en niet acceptabel 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r>
                        <a:rPr lang="nl-NL" dirty="0"/>
                        <a:t>Ja:</a:t>
                      </a:r>
                    </a:p>
                    <a:p>
                      <a:r>
                        <a:rPr lang="nl-NL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</a:tbl>
          </a:graphicData>
        </a:graphic>
      </p:graphicFrame>
      <p:sp>
        <p:nvSpPr>
          <p:cNvPr id="10" name="Titel 26">
            <a:extLst>
              <a:ext uri="{FF2B5EF4-FFF2-40B4-BE49-F238E27FC236}">
                <a16:creationId xmlns:a16="http://schemas.microsoft.com/office/drawing/2014/main" id="{26E67168-1A95-A84F-67F4-A5CBEFA5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87" y="473623"/>
            <a:ext cx="11127582" cy="738859"/>
          </a:xfrm>
        </p:spPr>
        <p:txBody>
          <a:bodyPr/>
          <a:lstStyle/>
          <a:p>
            <a:r>
              <a:rPr lang="nl-NL"/>
              <a:t>Uitkomsten startscan</a:t>
            </a:r>
            <a:br>
              <a:rPr lang="nl-NL" b="1"/>
            </a:br>
            <a:r>
              <a:rPr lang="nl-NL" sz="2000">
                <a:solidFill>
                  <a:schemeClr val="accent2"/>
                </a:solidFill>
              </a:rPr>
              <a:t>Dienstverlening en veilig werken</a:t>
            </a:r>
            <a:endParaRPr lang="nl-NL" sz="200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4" name="Afbeelding 3" descr="Afbeelding met schermopname, lijn, blauw, Elektrisch blauw&#10;&#10;Automatisch gegenereerde beschrijving">
            <a:extLst>
              <a:ext uri="{FF2B5EF4-FFF2-40B4-BE49-F238E27FC236}">
                <a16:creationId xmlns:a16="http://schemas.microsoft.com/office/drawing/2014/main" id="{F3AA3C62-B08D-9E16-7741-82378E31C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429" y="487324"/>
            <a:ext cx="1024926" cy="6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677109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80795"/>
              </p:ext>
            </p:extLst>
          </p:nvPr>
        </p:nvGraphicFramePr>
        <p:xfrm>
          <a:off x="537387" y="1495069"/>
          <a:ext cx="10367868" cy="347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/>
                        <a:t>Pijler 2: Risico’s en preventie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Iedereen in onze organisatie is zich bewust van de risico’s op agressie in het werk.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onze organisatie hebben we werkafspraken over het voorkomen van agressie in risicosituaties.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r>
                        <a:rPr lang="nl-NL" dirty="0"/>
                        <a:t>Ja:</a:t>
                      </a:r>
                    </a:p>
                    <a:p>
                      <a:r>
                        <a:rPr lang="nl-NL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r>
                        <a:rPr lang="nl-NL" dirty="0"/>
                        <a:t>Ja:</a:t>
                      </a:r>
                    </a:p>
                    <a:p>
                      <a:r>
                        <a:rPr lang="nl-NL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r>
                        <a:rPr lang="nl-NL" dirty="0"/>
                        <a:t>Ja:</a:t>
                      </a:r>
                    </a:p>
                    <a:p>
                      <a:r>
                        <a:rPr lang="nl-NL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r>
                        <a:rPr lang="nl-NL" dirty="0"/>
                        <a:t>Ja:</a:t>
                      </a:r>
                    </a:p>
                    <a:p>
                      <a:r>
                        <a:rPr lang="nl-NL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Onze leidinggevenden faciliteren preventieve maatregelen voor onze veiligheid.</a:t>
                      </a:r>
                    </a:p>
                    <a:p>
                      <a:pPr lvl="0"/>
                      <a:endParaRPr lang="nl-N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r>
                        <a:rPr lang="nl-NL" dirty="0"/>
                        <a:t>Ja:</a:t>
                      </a:r>
                    </a:p>
                    <a:p>
                      <a:r>
                        <a:rPr lang="nl-NL" dirty="0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r>
                        <a:rPr lang="nl-NL" dirty="0"/>
                        <a:t>Ja:</a:t>
                      </a:r>
                    </a:p>
                    <a:p>
                      <a:r>
                        <a:rPr lang="nl-NL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167233"/>
                  </a:ext>
                </a:extLst>
              </a:tr>
            </a:tbl>
          </a:graphicData>
        </a:graphic>
      </p:graphicFrame>
      <p:sp>
        <p:nvSpPr>
          <p:cNvPr id="4" name="Titel 26">
            <a:extLst>
              <a:ext uri="{FF2B5EF4-FFF2-40B4-BE49-F238E27FC236}">
                <a16:creationId xmlns:a16="http://schemas.microsoft.com/office/drawing/2014/main" id="{F2261121-27CF-EDBC-0533-7D965F298271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Uitkomsten startscan</a:t>
            </a:r>
            <a:br>
              <a:rPr lang="nl-NL" b="1"/>
            </a:br>
            <a:r>
              <a:rPr lang="nl-NL" sz="2000">
                <a:solidFill>
                  <a:schemeClr val="accent2"/>
                </a:solidFill>
              </a:rPr>
              <a:t>Risico’s en preventie algemeen</a:t>
            </a:r>
            <a:endParaRPr lang="nl-NL" sz="200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7" name="Afbeelding 3" descr="Afbeelding met Graphics, cirkel, symbool, Lettertype&#10;&#10;Automatisch gegenereerde beschrijving">
            <a:extLst>
              <a:ext uri="{FF2B5EF4-FFF2-40B4-BE49-F238E27FC236}">
                <a16:creationId xmlns:a16="http://schemas.microsoft.com/office/drawing/2014/main" id="{58F1BA1F-7D4A-2C7D-9BF6-EC65E0369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98" y="460178"/>
            <a:ext cx="1021882" cy="6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677109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448977"/>
              </p:ext>
            </p:extLst>
          </p:nvPr>
        </p:nvGraphicFramePr>
        <p:xfrm>
          <a:off x="537387" y="1388307"/>
          <a:ext cx="10367868" cy="4335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585442">
                <a:tc>
                  <a:txBody>
                    <a:bodyPr/>
                    <a:lstStyle/>
                    <a:p>
                      <a:r>
                        <a:rPr lang="nl-NL"/>
                        <a:t>Pijler 3: De-escaleren en veilig handelen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836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hebben eenduidige afspraken over hoe te handelen bij agressief gedrag zoals schelden, schreeuwen, bedreigen met fysiek geweld.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836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Wij hebben duidelijke afspraken over alarmeren en hulp inroepen tijdens agressie-incidenten.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481491"/>
                  </a:ext>
                </a:extLst>
              </a:tr>
              <a:tr h="836345">
                <a:tc>
                  <a:txBody>
                    <a:bodyPr/>
                    <a:lstStyle/>
                    <a:p>
                      <a:pPr lvl="0"/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ben vaardig in het handelen tijdens incidenten met agressie zoals verbale agressie, bedreiging en fysiek geweld.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951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Medewerkers in onze organisatie zijn vaardig in het handelen tijdens incidenten met verbale agressie, bedreiging en fysiek geweld.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r>
                        <a:rPr lang="nl-NL" dirty="0"/>
                        <a:t>Ja:</a:t>
                      </a:r>
                    </a:p>
                    <a:p>
                      <a:r>
                        <a:rPr lang="nl-NL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796755"/>
                  </a:ext>
                </a:extLst>
              </a:tr>
            </a:tbl>
          </a:graphicData>
        </a:graphic>
      </p:graphicFrame>
      <p:sp>
        <p:nvSpPr>
          <p:cNvPr id="8" name="Titel 26">
            <a:extLst>
              <a:ext uri="{FF2B5EF4-FFF2-40B4-BE49-F238E27FC236}">
                <a16:creationId xmlns:a16="http://schemas.microsoft.com/office/drawing/2014/main" id="{4C27347A-F0DD-35D9-94C2-F690482A4B2F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Uitkomsten startscan</a:t>
            </a:r>
            <a:br>
              <a:rPr lang="nl-NL" b="1"/>
            </a:br>
            <a:r>
              <a:rPr lang="nl-NL" sz="2000">
                <a:solidFill>
                  <a:schemeClr val="accent2"/>
                </a:solidFill>
              </a:rPr>
              <a:t>De-escaleren en veilig handelen</a:t>
            </a:r>
            <a:endParaRPr lang="nl-NL" sz="200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4" name="Afbeelding 3" descr="Afbeelding met symbool, logo, Graphics, Elektrisch blauw&#10;&#10;Automatisch gegenereerde beschrijving">
            <a:extLst>
              <a:ext uri="{FF2B5EF4-FFF2-40B4-BE49-F238E27FC236}">
                <a16:creationId xmlns:a16="http://schemas.microsoft.com/office/drawing/2014/main" id="{912F0635-BF4D-5F93-BEE7-EAEE92D8E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98" y="514083"/>
            <a:ext cx="515492" cy="6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9107230-99F1-B0CB-CF32-949DA72BE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67887"/>
              </p:ext>
            </p:extLst>
          </p:nvPr>
        </p:nvGraphicFramePr>
        <p:xfrm>
          <a:off x="537387" y="1390888"/>
          <a:ext cx="10367868" cy="4019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1527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223159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1235033">
                  <a:extLst>
                    <a:ext uri="{9D8B030D-6E8A-4147-A177-3AD203B41FA5}">
                      <a16:colId xmlns:a16="http://schemas.microsoft.com/office/drawing/2014/main" val="1844244709"/>
                    </a:ext>
                  </a:extLst>
                </a:gridCol>
                <a:gridCol w="1151907">
                  <a:extLst>
                    <a:ext uri="{9D8B030D-6E8A-4147-A177-3AD203B41FA5}">
                      <a16:colId xmlns:a16="http://schemas.microsoft.com/office/drawing/2014/main" val="414963796"/>
                    </a:ext>
                  </a:extLst>
                </a:gridCol>
                <a:gridCol w="1286242">
                  <a:extLst>
                    <a:ext uri="{9D8B030D-6E8A-4147-A177-3AD203B41FA5}">
                      <a16:colId xmlns:a16="http://schemas.microsoft.com/office/drawing/2014/main" val="1478417956"/>
                    </a:ext>
                  </a:extLst>
                </a:gridCol>
              </a:tblGrid>
              <a:tr h="728028">
                <a:tc>
                  <a:txBody>
                    <a:bodyPr/>
                    <a:lstStyle/>
                    <a:p>
                      <a:r>
                        <a:rPr lang="nl-NL"/>
                        <a:t>Pijler 4: Afhandelen en nazorg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Mede-</a:t>
                      </a:r>
                    </a:p>
                    <a:p>
                      <a:r>
                        <a:rPr lang="nl-NL" dirty="0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Directie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ons team/onze organisatie worden alle ervaringen (en vormen) met agressie gemeld en geregistreerd om inzicht te krijgen in de aard en omvang van agressie.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een agressie-incident worden medewerkers in onze organisatie altijd opgevangen door collega’s van een opvangteam.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728028">
                <a:tc>
                  <a:txBody>
                    <a:bodyPr/>
                    <a:lstStyle/>
                    <a:p>
                      <a:pPr lvl="0"/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evalueren en handelen in onze organisatie (of team) agressie-incidenten zorgvuldig af en gebruiken deze incidenten vervolgens om van te leren.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  <a:p>
                      <a:r>
                        <a:rPr lang="nl-NL" dirty="0"/>
                        <a:t>Ja:</a:t>
                      </a:r>
                    </a:p>
                    <a:p>
                      <a:r>
                        <a:rPr lang="nl-NL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</a:tbl>
          </a:graphicData>
        </a:graphic>
      </p:graphicFrame>
      <p:sp>
        <p:nvSpPr>
          <p:cNvPr id="8" name="Titel 26">
            <a:extLst>
              <a:ext uri="{FF2B5EF4-FFF2-40B4-BE49-F238E27FC236}">
                <a16:creationId xmlns:a16="http://schemas.microsoft.com/office/drawing/2014/main" id="{0AAF2B51-7E40-AC75-E80C-92539972F19D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Uitkomsten startscan</a:t>
            </a:r>
            <a:br>
              <a:rPr lang="nl-NL" b="1"/>
            </a:br>
            <a:r>
              <a:rPr lang="nl-NL" sz="2000">
                <a:solidFill>
                  <a:schemeClr val="accent2"/>
                </a:solidFill>
              </a:rPr>
              <a:t>Afhandelen en nazorg</a:t>
            </a:r>
            <a:endParaRPr lang="nl-NL" sz="200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4" name="Afbeelding 3" descr="Afbeelding met logo, hart, Graphics, symbool&#10;&#10;Automatisch gegenereerde beschrijving">
            <a:extLst>
              <a:ext uri="{FF2B5EF4-FFF2-40B4-BE49-F238E27FC236}">
                <a16:creationId xmlns:a16="http://schemas.microsoft.com/office/drawing/2014/main" id="{7FFDD461-C443-958E-7079-654A40E45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53" y="569162"/>
            <a:ext cx="721602" cy="72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0B96993-3E40-47E9-87BF-FB8DAAB8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7449" y="1405864"/>
            <a:ext cx="11097101" cy="4046271"/>
          </a:xfrm>
        </p:spPr>
        <p:txBody>
          <a:bodyPr vert="horz" lIns="0" tIns="0" rIns="0" bIns="0" rtlCol="0" anchor="t">
            <a:noAutofit/>
          </a:bodyPr>
          <a:lstStyle/>
          <a:p>
            <a:pPr lvl="3"/>
            <a:r>
              <a:rPr lang="nl-NL">
                <a:cs typeface="Tahoma"/>
              </a:rPr>
              <a:t>Hoe verder?</a:t>
            </a:r>
          </a:p>
          <a:p>
            <a:r>
              <a:rPr lang="nl-NL" sz="1800"/>
              <a:t>Hoe gaan we met de Complete agressie-aanpak aan de slag?</a:t>
            </a:r>
            <a:endParaRPr lang="nl-NL"/>
          </a:p>
          <a:p>
            <a:r>
              <a:rPr lang="nl-NL" sz="1800"/>
              <a:t>Wat willen we ermee bereiken? Wat zijn onze voorlopige doelen?</a:t>
            </a:r>
          </a:p>
          <a:p>
            <a:r>
              <a:rPr lang="nl-NL" sz="1800"/>
              <a:t>Formele opdracht van directie</a:t>
            </a:r>
          </a:p>
          <a:p>
            <a:r>
              <a:rPr lang="nl-NL" sz="1800"/>
              <a:t>Bepalen projectleider en samenstelling projectgroep</a:t>
            </a:r>
          </a:p>
          <a:p>
            <a:r>
              <a:rPr lang="nl-NL" sz="1800"/>
              <a:t>Wat worden de eerste vervolgstappen?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endParaRPr lang="nl-NL"/>
          </a:p>
          <a:p>
            <a:pPr lvl="3"/>
            <a:endParaRPr lang="nl-NL"/>
          </a:p>
          <a:p>
            <a:pPr marL="0" indent="0">
              <a:buNone/>
            </a:pPr>
            <a:endParaRPr lang="nl-NL" sz="180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BA6B29AE-AC68-4ED2-BE74-9D8270B1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Complete agressie-aanpak</a:t>
            </a:r>
          </a:p>
        </p:txBody>
      </p:sp>
    </p:spTree>
    <p:extLst>
      <p:ext uri="{BB962C8B-B14F-4D97-AF65-F5344CB8AC3E}">
        <p14:creationId xmlns:p14="http://schemas.microsoft.com/office/powerpoint/2010/main" val="39157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14">
            <a:extLst>
              <a:ext uri="{FF2B5EF4-FFF2-40B4-BE49-F238E27FC236}">
                <a16:creationId xmlns:a16="http://schemas.microsoft.com/office/drawing/2014/main" id="{3D483C39-8AE8-036D-05CB-8D78CF82D998}"/>
              </a:ext>
            </a:extLst>
          </p:cNvPr>
          <p:cNvCxnSpPr>
            <a:cxnSpLocks/>
          </p:cNvCxnSpPr>
          <p:nvPr/>
        </p:nvCxnSpPr>
        <p:spPr>
          <a:xfrm flipH="1">
            <a:off x="9819884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9" name="Rechte verbindingslijn 14">
            <a:extLst>
              <a:ext uri="{FF2B5EF4-FFF2-40B4-BE49-F238E27FC236}">
                <a16:creationId xmlns:a16="http://schemas.microsoft.com/office/drawing/2014/main" id="{55904D24-3309-F260-2CFD-4CCA50F0C364}"/>
              </a:ext>
            </a:extLst>
          </p:cNvPr>
          <p:cNvCxnSpPr>
            <a:cxnSpLocks/>
          </p:cNvCxnSpPr>
          <p:nvPr/>
        </p:nvCxnSpPr>
        <p:spPr>
          <a:xfrm flipH="1">
            <a:off x="7828873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20" name="Rechte verbindingslijn 14">
            <a:extLst>
              <a:ext uri="{FF2B5EF4-FFF2-40B4-BE49-F238E27FC236}">
                <a16:creationId xmlns:a16="http://schemas.microsoft.com/office/drawing/2014/main" id="{1F539CDB-1012-C227-398B-B33C45B049F7}"/>
              </a:ext>
            </a:extLst>
          </p:cNvPr>
          <p:cNvCxnSpPr>
            <a:cxnSpLocks/>
          </p:cNvCxnSpPr>
          <p:nvPr/>
        </p:nvCxnSpPr>
        <p:spPr>
          <a:xfrm flipH="1">
            <a:off x="5832729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8" name="Rechte verbindingslijn 14">
            <a:extLst>
              <a:ext uri="{FF2B5EF4-FFF2-40B4-BE49-F238E27FC236}">
                <a16:creationId xmlns:a16="http://schemas.microsoft.com/office/drawing/2014/main" id="{EC20F88D-49F5-81C9-1477-F0329077ED64}"/>
              </a:ext>
            </a:extLst>
          </p:cNvPr>
          <p:cNvCxnSpPr>
            <a:cxnSpLocks/>
          </p:cNvCxnSpPr>
          <p:nvPr/>
        </p:nvCxnSpPr>
        <p:spPr>
          <a:xfrm flipH="1">
            <a:off x="3836585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6" name="Rechte verbindingslijn 14">
            <a:extLst>
              <a:ext uri="{FF2B5EF4-FFF2-40B4-BE49-F238E27FC236}">
                <a16:creationId xmlns:a16="http://schemas.microsoft.com/office/drawing/2014/main" id="{7D8C85F9-832A-05E0-B05C-DC93408EDC72}"/>
              </a:ext>
            </a:extLst>
          </p:cNvPr>
          <p:cNvCxnSpPr>
            <a:cxnSpLocks/>
          </p:cNvCxnSpPr>
          <p:nvPr/>
        </p:nvCxnSpPr>
        <p:spPr>
          <a:xfrm flipH="1">
            <a:off x="1840441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4" name="Rechte verbindingslijn 137">
            <a:extLst>
              <a:ext uri="{FF2B5EF4-FFF2-40B4-BE49-F238E27FC236}">
                <a16:creationId xmlns:a16="http://schemas.microsoft.com/office/drawing/2014/main" id="{8FD7CF4C-8149-DDD7-5046-7003443B6D06}"/>
              </a:ext>
            </a:extLst>
          </p:cNvPr>
          <p:cNvCxnSpPr>
            <a:cxnSpLocks/>
          </p:cNvCxnSpPr>
          <p:nvPr/>
        </p:nvCxnSpPr>
        <p:spPr>
          <a:xfrm flipH="1">
            <a:off x="8756054" y="3105755"/>
            <a:ext cx="892212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741FBE6-54CF-48A4-AEBA-22D434FE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pSp>
        <p:nvGrpSpPr>
          <p:cNvPr id="4" name="Group 72">
            <a:extLst>
              <a:ext uri="{FF2B5EF4-FFF2-40B4-BE49-F238E27FC236}">
                <a16:creationId xmlns:a16="http://schemas.microsoft.com/office/drawing/2014/main" id="{051C725A-4A39-47AE-B1DD-7BF9AA50A3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78163" y="-536466"/>
            <a:ext cx="1713838" cy="425020"/>
            <a:chOff x="3024" y="1396"/>
            <a:chExt cx="2242" cy="556"/>
          </a:xfrm>
        </p:grpSpPr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C5A01B34-2739-43A0-B8BD-276DD261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4" y="1499"/>
              <a:ext cx="574" cy="350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35D9671B-FCC1-436D-8FBE-1ABF34FE5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2" y="1396"/>
              <a:ext cx="393" cy="556"/>
            </a:xfrm>
            <a:custGeom>
              <a:avLst/>
              <a:gdLst>
                <a:gd name="T0" fmla="*/ 4 w 165"/>
                <a:gd name="T1" fmla="*/ 78 h 233"/>
                <a:gd name="T2" fmla="*/ 0 w 165"/>
                <a:gd name="T3" fmla="*/ 105 h 233"/>
                <a:gd name="T4" fmla="*/ 57 w 165"/>
                <a:gd name="T5" fmla="*/ 208 h 233"/>
                <a:gd name="T6" fmla="*/ 155 w 165"/>
                <a:gd name="T7" fmla="*/ 80 h 233"/>
                <a:gd name="T8" fmla="*/ 157 w 165"/>
                <a:gd name="T9" fmla="*/ 73 h 233"/>
                <a:gd name="T10" fmla="*/ 82 w 165"/>
                <a:gd name="T11" fmla="*/ 18 h 233"/>
                <a:gd name="T12" fmla="*/ 4 w 165"/>
                <a:gd name="T13" fmla="*/ 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33">
                  <a:moveTo>
                    <a:pt x="4" y="78"/>
                  </a:moveTo>
                  <a:cubicBezTo>
                    <a:pt x="1" y="88"/>
                    <a:pt x="0" y="97"/>
                    <a:pt x="0" y="105"/>
                  </a:cubicBezTo>
                  <a:cubicBezTo>
                    <a:pt x="0" y="130"/>
                    <a:pt x="21" y="182"/>
                    <a:pt x="57" y="208"/>
                  </a:cubicBezTo>
                  <a:cubicBezTo>
                    <a:pt x="93" y="233"/>
                    <a:pt x="148" y="93"/>
                    <a:pt x="155" y="80"/>
                  </a:cubicBezTo>
                  <a:cubicBezTo>
                    <a:pt x="156" y="78"/>
                    <a:pt x="157" y="75"/>
                    <a:pt x="157" y="73"/>
                  </a:cubicBezTo>
                  <a:cubicBezTo>
                    <a:pt x="165" y="46"/>
                    <a:pt x="152" y="0"/>
                    <a:pt x="82" y="18"/>
                  </a:cubicBezTo>
                  <a:cubicBezTo>
                    <a:pt x="28" y="32"/>
                    <a:pt x="10" y="56"/>
                    <a:pt x="4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772F3AFF-3A64-44AD-8C6F-7843775E1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1469"/>
              <a:ext cx="500" cy="472"/>
            </a:xfrm>
            <a:custGeom>
              <a:avLst/>
              <a:gdLst>
                <a:gd name="T0" fmla="*/ 179 w 210"/>
                <a:gd name="T1" fmla="*/ 30 h 198"/>
                <a:gd name="T2" fmla="*/ 156 w 210"/>
                <a:gd name="T3" fmla="*/ 15 h 198"/>
                <a:gd name="T4" fmla="*/ 39 w 210"/>
                <a:gd name="T5" fmla="*/ 21 h 198"/>
                <a:gd name="T6" fmla="*/ 111 w 210"/>
                <a:gd name="T7" fmla="*/ 165 h 198"/>
                <a:gd name="T8" fmla="*/ 117 w 210"/>
                <a:gd name="T9" fmla="*/ 171 h 198"/>
                <a:gd name="T10" fmla="*/ 199 w 210"/>
                <a:gd name="T11" fmla="*/ 126 h 198"/>
                <a:gd name="T12" fmla="*/ 179 w 210"/>
                <a:gd name="T1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98">
                  <a:moveTo>
                    <a:pt x="179" y="30"/>
                  </a:moveTo>
                  <a:cubicBezTo>
                    <a:pt x="172" y="23"/>
                    <a:pt x="163" y="19"/>
                    <a:pt x="156" y="15"/>
                  </a:cubicBezTo>
                  <a:cubicBezTo>
                    <a:pt x="133" y="4"/>
                    <a:pt x="78" y="0"/>
                    <a:pt x="39" y="21"/>
                  </a:cubicBezTo>
                  <a:cubicBezTo>
                    <a:pt x="0" y="42"/>
                    <a:pt x="102" y="153"/>
                    <a:pt x="111" y="165"/>
                  </a:cubicBezTo>
                  <a:cubicBezTo>
                    <a:pt x="113" y="167"/>
                    <a:pt x="115" y="169"/>
                    <a:pt x="117" y="171"/>
                  </a:cubicBezTo>
                  <a:cubicBezTo>
                    <a:pt x="137" y="189"/>
                    <a:pt x="184" y="198"/>
                    <a:pt x="199" y="126"/>
                  </a:cubicBezTo>
                  <a:cubicBezTo>
                    <a:pt x="210" y="73"/>
                    <a:pt x="196" y="45"/>
                    <a:pt x="179" y="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5A6FE3DA-A761-4338-B623-77F5815BF6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4" y="1396"/>
              <a:ext cx="502" cy="486"/>
            </a:xfrm>
            <a:custGeom>
              <a:avLst/>
              <a:gdLst>
                <a:gd name="T0" fmla="*/ 167 w 211"/>
                <a:gd name="T1" fmla="*/ 179 h 204"/>
                <a:gd name="T2" fmla="*/ 185 w 211"/>
                <a:gd name="T3" fmla="*/ 158 h 204"/>
                <a:gd name="T4" fmla="*/ 195 w 211"/>
                <a:gd name="T5" fmla="*/ 41 h 204"/>
                <a:gd name="T6" fmla="*/ 43 w 211"/>
                <a:gd name="T7" fmla="*/ 93 h 204"/>
                <a:gd name="T8" fmla="*/ 37 w 211"/>
                <a:gd name="T9" fmla="*/ 98 h 204"/>
                <a:gd name="T10" fmla="*/ 69 w 211"/>
                <a:gd name="T11" fmla="*/ 185 h 204"/>
                <a:gd name="T12" fmla="*/ 167 w 211"/>
                <a:gd name="T13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4">
                  <a:moveTo>
                    <a:pt x="167" y="179"/>
                  </a:moveTo>
                  <a:cubicBezTo>
                    <a:pt x="175" y="173"/>
                    <a:pt x="181" y="165"/>
                    <a:pt x="185" y="158"/>
                  </a:cubicBezTo>
                  <a:cubicBezTo>
                    <a:pt x="199" y="137"/>
                    <a:pt x="211" y="83"/>
                    <a:pt x="195" y="41"/>
                  </a:cubicBezTo>
                  <a:cubicBezTo>
                    <a:pt x="180" y="0"/>
                    <a:pt x="56" y="86"/>
                    <a:pt x="43" y="93"/>
                  </a:cubicBezTo>
                  <a:cubicBezTo>
                    <a:pt x="41" y="94"/>
                    <a:pt x="39" y="96"/>
                    <a:pt x="37" y="98"/>
                  </a:cubicBezTo>
                  <a:cubicBezTo>
                    <a:pt x="15" y="115"/>
                    <a:pt x="0" y="160"/>
                    <a:pt x="69" y="185"/>
                  </a:cubicBezTo>
                  <a:cubicBezTo>
                    <a:pt x="121" y="204"/>
                    <a:pt x="149" y="194"/>
                    <a:pt x="167" y="1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79" name="TextBox 62">
            <a:extLst>
              <a:ext uri="{FF2B5EF4-FFF2-40B4-BE49-F238E27FC236}">
                <a16:creationId xmlns:a16="http://schemas.microsoft.com/office/drawing/2014/main" id="{D9A9B5FD-17C4-4A9A-A7F1-802898F9B0E9}"/>
              </a:ext>
            </a:extLst>
          </p:cNvPr>
          <p:cNvSpPr txBox="1"/>
          <p:nvPr/>
        </p:nvSpPr>
        <p:spPr>
          <a:xfrm>
            <a:off x="472483" y="3896211"/>
            <a:ext cx="2063085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Doe de Startscan Veilig werken</a:t>
            </a:r>
          </a:p>
        </p:txBody>
      </p:sp>
      <p:sp>
        <p:nvSpPr>
          <p:cNvPr id="139" name="Freeform 73">
            <a:extLst>
              <a:ext uri="{FF2B5EF4-FFF2-40B4-BE49-F238E27FC236}">
                <a16:creationId xmlns:a16="http://schemas.microsoft.com/office/drawing/2014/main" id="{EBCCCF38-2129-4FF7-B1F9-DE3BBE346BC7}"/>
              </a:ext>
            </a:extLst>
          </p:cNvPr>
          <p:cNvSpPr>
            <a:spLocks/>
          </p:cNvSpPr>
          <p:nvPr userDrawn="1"/>
        </p:nvSpPr>
        <p:spPr bwMode="auto">
          <a:xfrm>
            <a:off x="409241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0" name="Titel 4">
            <a:extLst>
              <a:ext uri="{FF2B5EF4-FFF2-40B4-BE49-F238E27FC236}">
                <a16:creationId xmlns:a16="http://schemas.microsoft.com/office/drawing/2014/main" id="{749CA423-1EBF-4412-B78C-FFCB9DA31809}"/>
              </a:ext>
            </a:extLst>
          </p:cNvPr>
          <p:cNvSpPr txBox="1">
            <a:spLocks/>
          </p:cNvSpPr>
          <p:nvPr/>
        </p:nvSpPr>
        <p:spPr>
          <a:xfrm>
            <a:off x="476184" y="2711642"/>
            <a:ext cx="1297480" cy="864623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1</a:t>
            </a:r>
          </a:p>
        </p:txBody>
      </p:sp>
      <p:sp>
        <p:nvSpPr>
          <p:cNvPr id="142" name="Freeform 73">
            <a:extLst>
              <a:ext uri="{FF2B5EF4-FFF2-40B4-BE49-F238E27FC236}">
                <a16:creationId xmlns:a16="http://schemas.microsoft.com/office/drawing/2014/main" id="{3E6537F4-0C4E-4B96-89CD-DF5B4000B9D8}"/>
              </a:ext>
            </a:extLst>
          </p:cNvPr>
          <p:cNvSpPr>
            <a:spLocks/>
          </p:cNvSpPr>
          <p:nvPr/>
        </p:nvSpPr>
        <p:spPr bwMode="auto">
          <a:xfrm>
            <a:off x="2405385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3" name="Titel 4">
            <a:extLst>
              <a:ext uri="{FF2B5EF4-FFF2-40B4-BE49-F238E27FC236}">
                <a16:creationId xmlns:a16="http://schemas.microsoft.com/office/drawing/2014/main" id="{F9B46A2C-E6AA-4AA2-8CC1-EE8A6C4FB7F8}"/>
              </a:ext>
            </a:extLst>
          </p:cNvPr>
          <p:cNvSpPr txBox="1">
            <a:spLocks/>
          </p:cNvSpPr>
          <p:nvPr/>
        </p:nvSpPr>
        <p:spPr>
          <a:xfrm>
            <a:off x="2472328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2</a:t>
            </a:r>
          </a:p>
        </p:txBody>
      </p:sp>
      <p:sp>
        <p:nvSpPr>
          <p:cNvPr id="145" name="Freeform 73">
            <a:extLst>
              <a:ext uri="{FF2B5EF4-FFF2-40B4-BE49-F238E27FC236}">
                <a16:creationId xmlns:a16="http://schemas.microsoft.com/office/drawing/2014/main" id="{48AC41C1-CFE3-4137-8123-0177AEA8FE4B}"/>
              </a:ext>
            </a:extLst>
          </p:cNvPr>
          <p:cNvSpPr>
            <a:spLocks/>
          </p:cNvSpPr>
          <p:nvPr userDrawn="1"/>
        </p:nvSpPr>
        <p:spPr bwMode="auto">
          <a:xfrm>
            <a:off x="4401529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6" name="Titel 4">
            <a:extLst>
              <a:ext uri="{FF2B5EF4-FFF2-40B4-BE49-F238E27FC236}">
                <a16:creationId xmlns:a16="http://schemas.microsoft.com/office/drawing/2014/main" id="{3046BA65-F190-4B75-90EA-17EC3A3D6001}"/>
              </a:ext>
            </a:extLst>
          </p:cNvPr>
          <p:cNvSpPr txBox="1">
            <a:spLocks/>
          </p:cNvSpPr>
          <p:nvPr/>
        </p:nvSpPr>
        <p:spPr>
          <a:xfrm>
            <a:off x="4468472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lang="nl-NL" sz="1600" b="1">
                <a:solidFill>
                  <a:schemeClr val="bg1"/>
                </a:solidFill>
                <a:latin typeface="Tahoma"/>
              </a:rPr>
              <a:t>Stap</a:t>
            </a: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3</a:t>
            </a:r>
          </a:p>
        </p:txBody>
      </p:sp>
      <p:sp>
        <p:nvSpPr>
          <p:cNvPr id="148" name="Freeform 73">
            <a:extLst>
              <a:ext uri="{FF2B5EF4-FFF2-40B4-BE49-F238E27FC236}">
                <a16:creationId xmlns:a16="http://schemas.microsoft.com/office/drawing/2014/main" id="{4B1D9B00-36E9-48A8-9B42-3F196038924A}"/>
              </a:ext>
            </a:extLst>
          </p:cNvPr>
          <p:cNvSpPr>
            <a:spLocks/>
          </p:cNvSpPr>
          <p:nvPr userDrawn="1"/>
        </p:nvSpPr>
        <p:spPr bwMode="auto">
          <a:xfrm>
            <a:off x="6397673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9" name="Titel 4">
            <a:extLst>
              <a:ext uri="{FF2B5EF4-FFF2-40B4-BE49-F238E27FC236}">
                <a16:creationId xmlns:a16="http://schemas.microsoft.com/office/drawing/2014/main" id="{3BFBF2D3-72E8-4A13-9618-96C1DECEA64C}"/>
              </a:ext>
            </a:extLst>
          </p:cNvPr>
          <p:cNvSpPr txBox="1">
            <a:spLocks/>
          </p:cNvSpPr>
          <p:nvPr/>
        </p:nvSpPr>
        <p:spPr>
          <a:xfrm>
            <a:off x="6464616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4</a:t>
            </a:r>
          </a:p>
        </p:txBody>
      </p:sp>
      <p:sp>
        <p:nvSpPr>
          <p:cNvPr id="151" name="Freeform 73">
            <a:extLst>
              <a:ext uri="{FF2B5EF4-FFF2-40B4-BE49-F238E27FC236}">
                <a16:creationId xmlns:a16="http://schemas.microsoft.com/office/drawing/2014/main" id="{54502F14-00D6-4A2C-90AB-95B653B36E7D}"/>
              </a:ext>
            </a:extLst>
          </p:cNvPr>
          <p:cNvSpPr>
            <a:spLocks/>
          </p:cNvSpPr>
          <p:nvPr userDrawn="1"/>
        </p:nvSpPr>
        <p:spPr bwMode="auto">
          <a:xfrm>
            <a:off x="8393817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2" name="Titel 4">
            <a:extLst>
              <a:ext uri="{FF2B5EF4-FFF2-40B4-BE49-F238E27FC236}">
                <a16:creationId xmlns:a16="http://schemas.microsoft.com/office/drawing/2014/main" id="{18C1B7BD-480E-402C-98E0-CD8097DD6D51}"/>
              </a:ext>
            </a:extLst>
          </p:cNvPr>
          <p:cNvSpPr txBox="1">
            <a:spLocks/>
          </p:cNvSpPr>
          <p:nvPr/>
        </p:nvSpPr>
        <p:spPr>
          <a:xfrm>
            <a:off x="8460760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5</a:t>
            </a:r>
          </a:p>
        </p:txBody>
      </p:sp>
      <p:sp>
        <p:nvSpPr>
          <p:cNvPr id="12" name="Freeform 73">
            <a:extLst>
              <a:ext uri="{FF2B5EF4-FFF2-40B4-BE49-F238E27FC236}">
                <a16:creationId xmlns:a16="http://schemas.microsoft.com/office/drawing/2014/main" id="{9A54BAE5-E493-8134-3C2E-668F273528E8}"/>
              </a:ext>
            </a:extLst>
          </p:cNvPr>
          <p:cNvSpPr>
            <a:spLocks/>
          </p:cNvSpPr>
          <p:nvPr userDrawn="1"/>
        </p:nvSpPr>
        <p:spPr bwMode="auto">
          <a:xfrm>
            <a:off x="10389959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83924F6-55DE-ECB6-7E4B-3355916BFDCE}"/>
              </a:ext>
            </a:extLst>
          </p:cNvPr>
          <p:cNvSpPr txBox="1">
            <a:spLocks/>
          </p:cNvSpPr>
          <p:nvPr/>
        </p:nvSpPr>
        <p:spPr>
          <a:xfrm>
            <a:off x="10456902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lang="nl-NL" sz="1600" b="1">
                <a:solidFill>
                  <a:prstClr val="white"/>
                </a:solidFill>
                <a:latin typeface="Tahoma"/>
              </a:rPr>
              <a:t>6</a:t>
            </a:r>
            <a:endParaRPr kumimoji="0" lang="nl-NL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24" name="TextBox 62">
            <a:extLst>
              <a:ext uri="{FF2B5EF4-FFF2-40B4-BE49-F238E27FC236}">
                <a16:creationId xmlns:a16="http://schemas.microsoft.com/office/drawing/2014/main" id="{D8357CDB-1456-69F2-DCD7-CF5C32B1EAD0}"/>
              </a:ext>
            </a:extLst>
          </p:cNvPr>
          <p:cNvSpPr txBox="1"/>
          <p:nvPr/>
        </p:nvSpPr>
        <p:spPr>
          <a:xfrm>
            <a:off x="2401701" y="3896211"/>
            <a:ext cx="206308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Vorm een projectteam, maak een planning en werkafspraken</a:t>
            </a:r>
          </a:p>
        </p:txBody>
      </p:sp>
      <p:sp>
        <p:nvSpPr>
          <p:cNvPr id="25" name="TextBox 62">
            <a:extLst>
              <a:ext uri="{FF2B5EF4-FFF2-40B4-BE49-F238E27FC236}">
                <a16:creationId xmlns:a16="http://schemas.microsoft.com/office/drawing/2014/main" id="{5EBB9BDA-0A61-DD29-BCE1-75025A2DBA6C}"/>
              </a:ext>
            </a:extLst>
          </p:cNvPr>
          <p:cNvSpPr txBox="1"/>
          <p:nvPr/>
        </p:nvSpPr>
        <p:spPr>
          <a:xfrm>
            <a:off x="4423385" y="3896211"/>
            <a:ext cx="206308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Aan de slag met de vier pijlers van de Complete agressie-aanpak</a:t>
            </a:r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id="{68A1493A-CC9D-A990-94F4-E2210B42CE5B}"/>
              </a:ext>
            </a:extLst>
          </p:cNvPr>
          <p:cNvSpPr txBox="1"/>
          <p:nvPr/>
        </p:nvSpPr>
        <p:spPr>
          <a:xfrm>
            <a:off x="6475891" y="3896211"/>
            <a:ext cx="2063085" cy="14219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Verwerk de werkafspraken in beleid en protocol en communiceer deze binnen de organisatie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3F0CDF8D-2C9A-5FD1-8A69-CC9E7B3324F7}"/>
              </a:ext>
            </a:extLst>
          </p:cNvPr>
          <p:cNvSpPr txBox="1"/>
          <p:nvPr/>
        </p:nvSpPr>
        <p:spPr>
          <a:xfrm>
            <a:off x="8477027" y="3896211"/>
            <a:ext cx="2063085" cy="31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Training &amp; leren</a:t>
            </a:r>
          </a:p>
        </p:txBody>
      </p:sp>
      <p:sp>
        <p:nvSpPr>
          <p:cNvPr id="28" name="TextBox 62">
            <a:extLst>
              <a:ext uri="{FF2B5EF4-FFF2-40B4-BE49-F238E27FC236}">
                <a16:creationId xmlns:a16="http://schemas.microsoft.com/office/drawing/2014/main" id="{CE6213B9-FFCB-EA68-8749-BE4DBC377F0A}"/>
              </a:ext>
            </a:extLst>
          </p:cNvPr>
          <p:cNvSpPr txBox="1"/>
          <p:nvPr/>
        </p:nvSpPr>
        <p:spPr>
          <a:xfrm>
            <a:off x="10478163" y="3896211"/>
            <a:ext cx="2063085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Evaluatie en bijsturing</a:t>
            </a:r>
          </a:p>
        </p:txBody>
      </p:sp>
      <p:sp>
        <p:nvSpPr>
          <p:cNvPr id="23" name="Titel 26">
            <a:extLst>
              <a:ext uri="{FF2B5EF4-FFF2-40B4-BE49-F238E27FC236}">
                <a16:creationId xmlns:a16="http://schemas.microsoft.com/office/drawing/2014/main" id="{92D54953-4442-00C1-954A-8AD5F6668790}"/>
              </a:ext>
            </a:extLst>
          </p:cNvPr>
          <p:cNvSpPr txBox="1">
            <a:spLocks/>
          </p:cNvSpPr>
          <p:nvPr/>
        </p:nvSpPr>
        <p:spPr>
          <a:xfrm>
            <a:off x="524487" y="51408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De stappen van de Complete agressie-aanpak </a:t>
            </a:r>
          </a:p>
        </p:txBody>
      </p:sp>
    </p:spTree>
    <p:extLst>
      <p:ext uri="{BB962C8B-B14F-4D97-AF65-F5344CB8AC3E}">
        <p14:creationId xmlns:p14="http://schemas.microsoft.com/office/powerpoint/2010/main" val="21274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00B96993-3E40-47E9-87BF-FB8DAAB82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7449" y="1405864"/>
            <a:ext cx="11097101" cy="4046271"/>
          </a:xfrm>
        </p:spPr>
        <p:txBody>
          <a:bodyPr vert="horz" lIns="0" tIns="0" rIns="0" bIns="0" rtlCol="0" anchor="t">
            <a:noAutofit/>
          </a:bodyPr>
          <a:lstStyle/>
          <a:p>
            <a:pPr lvl="3"/>
            <a:r>
              <a:rPr lang="nl-NL">
                <a:cs typeface="Tahoma"/>
              </a:rPr>
              <a:t>Wat is belangrijk voor de start?</a:t>
            </a:r>
          </a:p>
          <a:p>
            <a:pPr lvl="3"/>
            <a:endParaRPr lang="nl-NL"/>
          </a:p>
          <a:p>
            <a:r>
              <a:rPr lang="nl-NL" sz="1800"/>
              <a:t>Wat wordt de scope? Hele organisatie? Afdelingen?</a:t>
            </a:r>
            <a:endParaRPr lang="nl-NL"/>
          </a:p>
          <a:p>
            <a:r>
              <a:rPr lang="nl-NL" sz="1800"/>
              <a:t>Wie wil je de online vragenlijsten laten invullen?</a:t>
            </a:r>
          </a:p>
          <a:p>
            <a:r>
              <a:rPr lang="nl-NL" sz="1800"/>
              <a:t>Wie wil je mee laten doen aan de dialoogsessies?</a:t>
            </a:r>
          </a:p>
          <a:p>
            <a:r>
              <a:rPr lang="nl-NL" sz="1800"/>
              <a:t>Wie kunnen bijdragen aan de uitwerkingen?</a:t>
            </a:r>
          </a:p>
          <a:p>
            <a:r>
              <a:rPr lang="nl-NL" sz="1800"/>
              <a:t>Hoe en wat gaan we communiceren</a:t>
            </a:r>
          </a:p>
          <a:p>
            <a:pPr marL="0" indent="0">
              <a:buNone/>
            </a:pPr>
            <a:endParaRPr lang="nl-NL" sz="180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BA6B29AE-AC68-4ED2-BE74-9D8270B1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Complete agressie-aanpak</a:t>
            </a:r>
          </a:p>
        </p:txBody>
      </p:sp>
    </p:spTree>
    <p:extLst>
      <p:ext uri="{BB962C8B-B14F-4D97-AF65-F5344CB8AC3E}">
        <p14:creationId xmlns:p14="http://schemas.microsoft.com/office/powerpoint/2010/main" val="19892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EC624E22-8D70-8B9C-309D-D5A46AAAF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sz="1800"/>
              <a:t>Opdrachtgever (MT)</a:t>
            </a:r>
          </a:p>
          <a:p>
            <a:r>
              <a:rPr lang="nl-NL" sz="1800"/>
              <a:t>Projectleider </a:t>
            </a:r>
          </a:p>
          <a:p>
            <a:r>
              <a:rPr lang="nl-NL" sz="1800"/>
              <a:t>Projectteam (NAMEN PROJECTTEAM)</a:t>
            </a:r>
          </a:p>
          <a:p>
            <a:r>
              <a:rPr lang="nl-NL" sz="1800"/>
              <a:t>Projectondersteuning </a:t>
            </a:r>
          </a:p>
          <a:p>
            <a:r>
              <a:rPr lang="nl-NL" sz="1800"/>
              <a:t>(Interne) communicatie</a:t>
            </a:r>
            <a:endParaRPr lang="nl-NL" sz="1800">
              <a:ea typeface="Tahoma"/>
              <a:cs typeface="Tahoma"/>
            </a:endParaRPr>
          </a:p>
          <a:p>
            <a:r>
              <a:rPr lang="nl-NL" sz="1800"/>
              <a:t>Projectoverleg </a:t>
            </a:r>
          </a:p>
          <a:p>
            <a:r>
              <a:rPr lang="nl-NL" sz="1800"/>
              <a:t>Uitwerken uitkomsten online vragenlijsten en dialoogsessies</a:t>
            </a:r>
          </a:p>
          <a:p>
            <a:endParaRPr lang="nl-NL" sz="1800"/>
          </a:p>
          <a:p>
            <a:pPr marL="0" indent="0">
              <a:buNone/>
            </a:pPr>
            <a:endParaRPr lang="nl-NL" sz="1800"/>
          </a:p>
          <a:p>
            <a:endParaRPr lang="nl-NL" sz="1800"/>
          </a:p>
          <a:p>
            <a:endParaRPr lang="nl-NL" sz="180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B251F8-9DDC-3397-E803-5D652F29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27B289-B4E0-6019-EC3C-06EB00E5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projectorganisatie van de Complete agressie-aanpak </a:t>
            </a:r>
          </a:p>
        </p:txBody>
      </p:sp>
    </p:spTree>
    <p:extLst>
      <p:ext uri="{BB962C8B-B14F-4D97-AF65-F5344CB8AC3E}">
        <p14:creationId xmlns:p14="http://schemas.microsoft.com/office/powerpoint/2010/main" val="21669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4A7BF2-C591-8D59-DAB6-A09C6D6854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BD713-0D49-8864-991D-9B6B6E5A1B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2FCA5-5D8F-E076-2B2C-11EF68D05A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5ECF0C-A876-BC1B-712C-4CF8FBAAE7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DF6352-F84C-1111-28E2-E93EE954149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9201" y="840584"/>
            <a:ext cx="6373196" cy="4568982"/>
          </a:xfrm>
        </p:spPr>
        <p:txBody>
          <a:bodyPr/>
          <a:lstStyle/>
          <a:p>
            <a:endParaRPr lang="en-NL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863437-EA4E-9E87-EC72-6D977811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518" y="2000976"/>
            <a:ext cx="4212877" cy="1515979"/>
          </a:xfrm>
        </p:spPr>
        <p:txBody>
          <a:bodyPr/>
          <a:lstStyle/>
          <a:p>
            <a:r>
              <a:rPr lang="nl-NL"/>
              <a:t>De Complete agressie-aanpak</a:t>
            </a:r>
            <a:endParaRPr lang="en-N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5E40E5-20BC-6C33-03E7-6B6A2CFC6F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25094" y="3620389"/>
            <a:ext cx="4669555" cy="565150"/>
          </a:xfrm>
        </p:spPr>
        <p:txBody>
          <a:bodyPr/>
          <a:lstStyle/>
          <a:p>
            <a:r>
              <a:rPr lang="nl-NL"/>
              <a:t>Vragen/opmerkingen?</a:t>
            </a:r>
          </a:p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318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erticale tekst 1">
            <a:extLst>
              <a:ext uri="{FF2B5EF4-FFF2-40B4-BE49-F238E27FC236}">
                <a16:creationId xmlns:a16="http://schemas.microsoft.com/office/drawing/2014/main" id="{EC624E22-8D70-8B9C-309D-D5A46AAAF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Publicatiedatum: december 2023</a:t>
            </a:r>
          </a:p>
          <a:p>
            <a:pPr marL="0" indent="0">
              <a:buNone/>
            </a:pP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Deze uitgave maakt onderdeel uit van de Complete agressie-aanpak en is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ontwikkeld door </a:t>
            </a:r>
            <a:r>
              <a:rPr lang="nl-NL" sz="1800">
                <a:solidFill>
                  <a:srgbClr val="16145F"/>
                </a:solidFill>
              </a:rPr>
              <a:t>Jeugdzorg werkt</a:t>
            </a:r>
            <a:r>
              <a:rPr lang="nl-NL" sz="1800" dirty="0">
                <a:solidFill>
                  <a:srgbClr val="16145F"/>
                </a:solidFill>
              </a:rPr>
              <a:t>! in samenwerking met Bureau Dinsdag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16145F"/>
                </a:solidFill>
              </a:rPr>
              <a:t>en professionals uit de jeugdzorg.</a:t>
            </a:r>
            <a:br>
              <a:rPr lang="nl-NL" sz="1800" dirty="0">
                <a:solidFill>
                  <a:srgbClr val="16145F"/>
                </a:solidFill>
              </a:rPr>
            </a:b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4C8E8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www.jeugdzorg-werkt.nl</a:t>
            </a: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rgbClr val="16145F"/>
              </a:solidFill>
            </a:endParaRP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0B251F8-9DDC-3397-E803-5D652F29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27B289-B4E0-6019-EC3C-06EB00E5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Colofon</a:t>
            </a:r>
            <a:endParaRPr lang="nl-NL" i="1"/>
          </a:p>
        </p:txBody>
      </p:sp>
    </p:spTree>
    <p:extLst>
      <p:ext uri="{BB962C8B-B14F-4D97-AF65-F5344CB8AC3E}">
        <p14:creationId xmlns:p14="http://schemas.microsoft.com/office/powerpoint/2010/main" val="4982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42">
            <a:extLst>
              <a:ext uri="{FF2B5EF4-FFF2-40B4-BE49-F238E27FC236}">
                <a16:creationId xmlns:a16="http://schemas.microsoft.com/office/drawing/2014/main" id="{F00CA13C-9A1C-401B-8966-AC1E2F3973A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390" cy="6858001"/>
          </a:xfr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C7BD6B9-D1FA-47CA-AB57-15DBFA6A32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DE2FC2D-663B-4C4B-8A0F-D9DC102B853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53830" y="0"/>
            <a:ext cx="2838170" cy="2010768"/>
          </a:xfrm>
        </p:spPr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AA45C038-0FB3-4F52-9F6D-EC688C533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99A629F-83AA-4492-A631-0ECB0633F4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6" name="Titel 152">
            <a:extLst>
              <a:ext uri="{FF2B5EF4-FFF2-40B4-BE49-F238E27FC236}">
                <a16:creationId xmlns:a16="http://schemas.microsoft.com/office/drawing/2014/main" id="{D2803998-77A3-DEAD-452B-7CF0236835B6}"/>
              </a:ext>
            </a:extLst>
          </p:cNvPr>
          <p:cNvSpPr txBox="1">
            <a:spLocks/>
          </p:cNvSpPr>
          <p:nvPr/>
        </p:nvSpPr>
        <p:spPr>
          <a:xfrm>
            <a:off x="6169518" y="2502568"/>
            <a:ext cx="4212877" cy="168442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40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Bespreking uitkomsten</a:t>
            </a:r>
            <a:br>
              <a:rPr lang="nl-NL"/>
            </a:br>
            <a:r>
              <a:rPr lang="nl-NL"/>
              <a:t>Startscan 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E52E053-C742-9E54-256D-0969DCEEF21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3695" y="4538317"/>
            <a:ext cx="4669555" cy="565150"/>
          </a:xfrm>
        </p:spPr>
        <p:txBody>
          <a:bodyPr/>
          <a:lstStyle/>
          <a:p>
            <a:r>
              <a:rPr lang="nl-NL">
                <a:latin typeface="+mj-lt"/>
              </a:rPr>
              <a:t>De Complete agressie-aanpak</a:t>
            </a:r>
          </a:p>
        </p:txBody>
      </p:sp>
      <p:sp>
        <p:nvSpPr>
          <p:cNvPr id="4" name="Tijdelijke aanduiding voor tekst 21">
            <a:extLst>
              <a:ext uri="{FF2B5EF4-FFF2-40B4-BE49-F238E27FC236}">
                <a16:creationId xmlns:a16="http://schemas.microsoft.com/office/drawing/2014/main" id="{599ADE43-D272-2BD2-B3DA-AAD6E31E521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5181" y="5558651"/>
            <a:ext cx="3061443" cy="943299"/>
          </a:xfrm>
        </p:spPr>
        <p:txBody>
          <a:bodyPr/>
          <a:lstStyle/>
          <a:p>
            <a:r>
              <a:rPr lang="nl-NL"/>
              <a:t>Naam organisatie + </a:t>
            </a:r>
          </a:p>
          <a:p>
            <a:r>
              <a:rPr lang="nl-NL"/>
              <a:t>Voeg je eigen logo toe</a:t>
            </a:r>
          </a:p>
        </p:txBody>
      </p:sp>
    </p:spTree>
    <p:extLst>
      <p:ext uri="{BB962C8B-B14F-4D97-AF65-F5344CB8AC3E}">
        <p14:creationId xmlns:p14="http://schemas.microsoft.com/office/powerpoint/2010/main" val="6493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CCA11A0-9E8D-449D-B6B3-C7EF7715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2" name="Tijdelijke aanduiding voor afbeelding 42">
            <a:extLst>
              <a:ext uri="{FF2B5EF4-FFF2-40B4-BE49-F238E27FC236}">
                <a16:creationId xmlns:a16="http://schemas.microsoft.com/office/drawing/2014/main" id="{81E75035-F48D-4B01-B0E9-A11891F3A0A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129" r="29399" b="-129"/>
          <a:stretch/>
        </p:blipFill>
        <p:spPr>
          <a:xfrm>
            <a:off x="561975" y="520700"/>
            <a:ext cx="4125913" cy="5127625"/>
          </a:xfrm>
        </p:spPr>
      </p:pic>
      <p:sp>
        <p:nvSpPr>
          <p:cNvPr id="3" name="Titel 4">
            <a:extLst>
              <a:ext uri="{FF2B5EF4-FFF2-40B4-BE49-F238E27FC236}">
                <a16:creationId xmlns:a16="http://schemas.microsoft.com/office/drawing/2014/main" id="{495DEC07-D62C-96D2-5E7F-1456B37D051D}"/>
              </a:ext>
            </a:extLst>
          </p:cNvPr>
          <p:cNvSpPr txBox="1">
            <a:spLocks/>
          </p:cNvSpPr>
          <p:nvPr/>
        </p:nvSpPr>
        <p:spPr>
          <a:xfrm>
            <a:off x="5360236" y="1817728"/>
            <a:ext cx="5864882" cy="27953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3525" indent="-263525" defTabSz="7191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Blip>
                <a:blip r:embed="rId4"/>
              </a:buBlip>
            </a:pPr>
            <a:r>
              <a:rPr lang="nl-NL" sz="180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Complete agressie-aanpak</a:t>
            </a:r>
          </a:p>
          <a:p>
            <a:pPr marL="263525" indent="-263525" defTabSz="7191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Blip>
                <a:blip r:embed="rId4"/>
              </a:buBlip>
            </a:pPr>
            <a:r>
              <a:rPr lang="nl-NL" sz="180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Bespreken uitkomsten Startscan Veilig werken </a:t>
            </a:r>
            <a:endParaRPr lang="nl-NL" sz="1800">
              <a:solidFill>
                <a:schemeClr val="accent4"/>
              </a:solidFill>
              <a:latin typeface="+mn-lt"/>
              <a:ea typeface="Tahoma"/>
              <a:cs typeface="Tahoma"/>
            </a:endParaRPr>
          </a:p>
          <a:p>
            <a:pPr marL="263525" indent="-263525" defTabSz="7191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Blip>
                <a:blip r:embed="rId4"/>
              </a:buBlip>
            </a:pPr>
            <a:r>
              <a:rPr lang="nl-NL" sz="180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Hoe gaan we verder met de </a:t>
            </a:r>
            <a:br>
              <a:rPr lang="nl-NL" sz="1800">
                <a:solidFill>
                  <a:schemeClr val="accent4"/>
                </a:solidFill>
                <a:latin typeface="+mn-lt"/>
                <a:ea typeface="+mn-ea"/>
                <a:cs typeface="+mn-cs"/>
              </a:rPr>
            </a:br>
            <a:r>
              <a:rPr lang="nl-NL" sz="180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Complete agressie-aanpak?</a:t>
            </a:r>
          </a:p>
        </p:txBody>
      </p:sp>
      <p:sp>
        <p:nvSpPr>
          <p:cNvPr id="5" name="Tijdelijke aanduiding voor verticale tekst 6">
            <a:extLst>
              <a:ext uri="{FF2B5EF4-FFF2-40B4-BE49-F238E27FC236}">
                <a16:creationId xmlns:a16="http://schemas.microsoft.com/office/drawing/2014/main" id="{21A9C3A8-E669-4244-D1C7-6143D9B9C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235" y="1076533"/>
            <a:ext cx="3918235" cy="187492"/>
          </a:xfrm>
        </p:spPr>
        <p:txBody>
          <a:bodyPr/>
          <a:lstStyle/>
          <a:p>
            <a:r>
              <a:rPr lang="nl-NL" sz="2400" b="0">
                <a:solidFill>
                  <a:srgbClr val="54C8E8"/>
                </a:solidFill>
              </a:rPr>
              <a:t>Wat gaan we doen?</a:t>
            </a:r>
          </a:p>
        </p:txBody>
      </p:sp>
    </p:spTree>
    <p:extLst>
      <p:ext uri="{BB962C8B-B14F-4D97-AF65-F5344CB8AC3E}">
        <p14:creationId xmlns:p14="http://schemas.microsoft.com/office/powerpoint/2010/main" val="40937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CCA11A0-9E8D-449D-B6B3-C7EF7715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4" name="Afbeelding 3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3071CF56-7C02-B3DC-4FB6-EE28ACE53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95" y="914400"/>
            <a:ext cx="9852810" cy="5344957"/>
          </a:xfrm>
          <a:prstGeom prst="rect">
            <a:avLst/>
          </a:prstGeom>
        </p:spPr>
      </p:pic>
      <p:sp>
        <p:nvSpPr>
          <p:cNvPr id="16" name="Titel 4">
            <a:extLst>
              <a:ext uri="{FF2B5EF4-FFF2-40B4-BE49-F238E27FC236}">
                <a16:creationId xmlns:a16="http://schemas.microsoft.com/office/drawing/2014/main" id="{30E1A49E-570A-A7B0-1853-22D08A0A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48" y="514083"/>
            <a:ext cx="6445069" cy="738859"/>
          </a:xfrm>
        </p:spPr>
        <p:txBody>
          <a:bodyPr/>
          <a:lstStyle/>
          <a:p>
            <a:r>
              <a:rPr lang="nl-NL" dirty="0">
                <a:ea typeface="Tahoma"/>
                <a:cs typeface="Tahoma"/>
              </a:rPr>
              <a:t>De Complete agressie-aanpak</a:t>
            </a:r>
          </a:p>
        </p:txBody>
      </p:sp>
    </p:spTree>
    <p:extLst>
      <p:ext uri="{BB962C8B-B14F-4D97-AF65-F5344CB8AC3E}">
        <p14:creationId xmlns:p14="http://schemas.microsoft.com/office/powerpoint/2010/main" val="123411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Rechte verbindingslijn 14">
            <a:extLst>
              <a:ext uri="{FF2B5EF4-FFF2-40B4-BE49-F238E27FC236}">
                <a16:creationId xmlns:a16="http://schemas.microsoft.com/office/drawing/2014/main" id="{3D483C39-8AE8-036D-05CB-8D78CF82D998}"/>
              </a:ext>
            </a:extLst>
          </p:cNvPr>
          <p:cNvCxnSpPr>
            <a:cxnSpLocks/>
          </p:cNvCxnSpPr>
          <p:nvPr/>
        </p:nvCxnSpPr>
        <p:spPr>
          <a:xfrm flipH="1">
            <a:off x="9819884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9" name="Rechte verbindingslijn 14">
            <a:extLst>
              <a:ext uri="{FF2B5EF4-FFF2-40B4-BE49-F238E27FC236}">
                <a16:creationId xmlns:a16="http://schemas.microsoft.com/office/drawing/2014/main" id="{55904D24-3309-F260-2CFD-4CCA50F0C364}"/>
              </a:ext>
            </a:extLst>
          </p:cNvPr>
          <p:cNvCxnSpPr>
            <a:cxnSpLocks/>
          </p:cNvCxnSpPr>
          <p:nvPr/>
        </p:nvCxnSpPr>
        <p:spPr>
          <a:xfrm flipH="1">
            <a:off x="7828873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20" name="Rechte verbindingslijn 14">
            <a:extLst>
              <a:ext uri="{FF2B5EF4-FFF2-40B4-BE49-F238E27FC236}">
                <a16:creationId xmlns:a16="http://schemas.microsoft.com/office/drawing/2014/main" id="{1F539CDB-1012-C227-398B-B33C45B049F7}"/>
              </a:ext>
            </a:extLst>
          </p:cNvPr>
          <p:cNvCxnSpPr>
            <a:cxnSpLocks/>
          </p:cNvCxnSpPr>
          <p:nvPr/>
        </p:nvCxnSpPr>
        <p:spPr>
          <a:xfrm flipH="1">
            <a:off x="5832729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8" name="Rechte verbindingslijn 14">
            <a:extLst>
              <a:ext uri="{FF2B5EF4-FFF2-40B4-BE49-F238E27FC236}">
                <a16:creationId xmlns:a16="http://schemas.microsoft.com/office/drawing/2014/main" id="{EC20F88D-49F5-81C9-1477-F0329077ED64}"/>
              </a:ext>
            </a:extLst>
          </p:cNvPr>
          <p:cNvCxnSpPr>
            <a:cxnSpLocks/>
          </p:cNvCxnSpPr>
          <p:nvPr/>
        </p:nvCxnSpPr>
        <p:spPr>
          <a:xfrm flipH="1">
            <a:off x="3836585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6" name="Rechte verbindingslijn 14">
            <a:extLst>
              <a:ext uri="{FF2B5EF4-FFF2-40B4-BE49-F238E27FC236}">
                <a16:creationId xmlns:a16="http://schemas.microsoft.com/office/drawing/2014/main" id="{7D8C85F9-832A-05E0-B05C-DC93408EDC72}"/>
              </a:ext>
            </a:extLst>
          </p:cNvPr>
          <p:cNvCxnSpPr>
            <a:cxnSpLocks/>
          </p:cNvCxnSpPr>
          <p:nvPr/>
        </p:nvCxnSpPr>
        <p:spPr>
          <a:xfrm flipH="1">
            <a:off x="1840441" y="3132825"/>
            <a:ext cx="564944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cxnSp>
        <p:nvCxnSpPr>
          <p:cNvPr id="14" name="Rechte verbindingslijn 137">
            <a:extLst>
              <a:ext uri="{FF2B5EF4-FFF2-40B4-BE49-F238E27FC236}">
                <a16:creationId xmlns:a16="http://schemas.microsoft.com/office/drawing/2014/main" id="{8FD7CF4C-8149-DDD7-5046-7003443B6D06}"/>
              </a:ext>
            </a:extLst>
          </p:cNvPr>
          <p:cNvCxnSpPr>
            <a:cxnSpLocks/>
          </p:cNvCxnSpPr>
          <p:nvPr/>
        </p:nvCxnSpPr>
        <p:spPr>
          <a:xfrm flipH="1">
            <a:off x="8756054" y="3105755"/>
            <a:ext cx="892212" cy="0"/>
          </a:xfrm>
          <a:prstGeom prst="line">
            <a:avLst/>
          </a:prstGeom>
          <a:noFill/>
          <a:ln>
            <a:solidFill>
              <a:schemeClr val="accent2"/>
            </a:solidFill>
            <a:prstDash val="dash"/>
            <a:headEnd type="arrow" w="med" len="med"/>
            <a:tailEnd type="none" w="med" len="med"/>
          </a:ln>
        </p:spPr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741FBE6-54CF-48A4-AEBA-22D434FE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B8BF1AE-3EF8-42BA-B220-D9122813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stappen van de Complete agressie-aanpak </a:t>
            </a:r>
            <a:endParaRPr lang="en-GB"/>
          </a:p>
        </p:txBody>
      </p:sp>
      <p:grpSp>
        <p:nvGrpSpPr>
          <p:cNvPr id="4" name="Group 72">
            <a:extLst>
              <a:ext uri="{FF2B5EF4-FFF2-40B4-BE49-F238E27FC236}">
                <a16:creationId xmlns:a16="http://schemas.microsoft.com/office/drawing/2014/main" id="{051C725A-4A39-47AE-B1DD-7BF9AA50A3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78163" y="-536466"/>
            <a:ext cx="1713838" cy="425020"/>
            <a:chOff x="3024" y="1396"/>
            <a:chExt cx="2242" cy="556"/>
          </a:xfrm>
        </p:grpSpPr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C5A01B34-2739-43A0-B8BD-276DD261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4" y="1499"/>
              <a:ext cx="574" cy="350"/>
            </a:xfrm>
            <a:custGeom>
              <a:avLst/>
              <a:gdLst>
                <a:gd name="T0" fmla="*/ 126 w 241"/>
                <a:gd name="T1" fmla="*/ 0 h 147"/>
                <a:gd name="T2" fmla="*/ 98 w 241"/>
                <a:gd name="T3" fmla="*/ 5 h 147"/>
                <a:gd name="T4" fmla="*/ 15 w 241"/>
                <a:gd name="T5" fmla="*/ 88 h 147"/>
                <a:gd name="T6" fmla="*/ 165 w 241"/>
                <a:gd name="T7" fmla="*/ 146 h 147"/>
                <a:gd name="T8" fmla="*/ 173 w 241"/>
                <a:gd name="T9" fmla="*/ 147 h 147"/>
                <a:gd name="T10" fmla="*/ 204 w 241"/>
                <a:gd name="T11" fmla="*/ 59 h 147"/>
                <a:gd name="T12" fmla="*/ 126 w 24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47">
                  <a:moveTo>
                    <a:pt x="126" y="0"/>
                  </a:moveTo>
                  <a:cubicBezTo>
                    <a:pt x="115" y="0"/>
                    <a:pt x="106" y="3"/>
                    <a:pt x="98" y="5"/>
                  </a:cubicBezTo>
                  <a:cubicBezTo>
                    <a:pt x="74" y="12"/>
                    <a:pt x="30" y="46"/>
                    <a:pt x="15" y="88"/>
                  </a:cubicBezTo>
                  <a:cubicBezTo>
                    <a:pt x="0" y="129"/>
                    <a:pt x="151" y="143"/>
                    <a:pt x="165" y="146"/>
                  </a:cubicBezTo>
                  <a:cubicBezTo>
                    <a:pt x="168" y="147"/>
                    <a:pt x="170" y="147"/>
                    <a:pt x="173" y="147"/>
                  </a:cubicBezTo>
                  <a:cubicBezTo>
                    <a:pt x="201" y="147"/>
                    <a:pt x="241" y="122"/>
                    <a:pt x="204" y="59"/>
                  </a:cubicBezTo>
                  <a:cubicBezTo>
                    <a:pt x="177" y="11"/>
                    <a:pt x="148" y="0"/>
                    <a:pt x="12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35D9671B-FCC1-436D-8FBE-1ABF34FE5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2" y="1396"/>
              <a:ext cx="393" cy="556"/>
            </a:xfrm>
            <a:custGeom>
              <a:avLst/>
              <a:gdLst>
                <a:gd name="T0" fmla="*/ 4 w 165"/>
                <a:gd name="T1" fmla="*/ 78 h 233"/>
                <a:gd name="T2" fmla="*/ 0 w 165"/>
                <a:gd name="T3" fmla="*/ 105 h 233"/>
                <a:gd name="T4" fmla="*/ 57 w 165"/>
                <a:gd name="T5" fmla="*/ 208 h 233"/>
                <a:gd name="T6" fmla="*/ 155 w 165"/>
                <a:gd name="T7" fmla="*/ 80 h 233"/>
                <a:gd name="T8" fmla="*/ 157 w 165"/>
                <a:gd name="T9" fmla="*/ 73 h 233"/>
                <a:gd name="T10" fmla="*/ 82 w 165"/>
                <a:gd name="T11" fmla="*/ 18 h 233"/>
                <a:gd name="T12" fmla="*/ 4 w 165"/>
                <a:gd name="T13" fmla="*/ 7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33">
                  <a:moveTo>
                    <a:pt x="4" y="78"/>
                  </a:moveTo>
                  <a:cubicBezTo>
                    <a:pt x="1" y="88"/>
                    <a:pt x="0" y="97"/>
                    <a:pt x="0" y="105"/>
                  </a:cubicBezTo>
                  <a:cubicBezTo>
                    <a:pt x="0" y="130"/>
                    <a:pt x="21" y="182"/>
                    <a:pt x="57" y="208"/>
                  </a:cubicBezTo>
                  <a:cubicBezTo>
                    <a:pt x="93" y="233"/>
                    <a:pt x="148" y="93"/>
                    <a:pt x="155" y="80"/>
                  </a:cubicBezTo>
                  <a:cubicBezTo>
                    <a:pt x="156" y="78"/>
                    <a:pt x="157" y="75"/>
                    <a:pt x="157" y="73"/>
                  </a:cubicBezTo>
                  <a:cubicBezTo>
                    <a:pt x="165" y="46"/>
                    <a:pt x="152" y="0"/>
                    <a:pt x="82" y="18"/>
                  </a:cubicBezTo>
                  <a:cubicBezTo>
                    <a:pt x="28" y="32"/>
                    <a:pt x="10" y="56"/>
                    <a:pt x="4" y="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772F3AFF-3A64-44AD-8C6F-7843775E17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6" y="1469"/>
              <a:ext cx="500" cy="472"/>
            </a:xfrm>
            <a:custGeom>
              <a:avLst/>
              <a:gdLst>
                <a:gd name="T0" fmla="*/ 179 w 210"/>
                <a:gd name="T1" fmla="*/ 30 h 198"/>
                <a:gd name="T2" fmla="*/ 156 w 210"/>
                <a:gd name="T3" fmla="*/ 15 h 198"/>
                <a:gd name="T4" fmla="*/ 39 w 210"/>
                <a:gd name="T5" fmla="*/ 21 h 198"/>
                <a:gd name="T6" fmla="*/ 111 w 210"/>
                <a:gd name="T7" fmla="*/ 165 h 198"/>
                <a:gd name="T8" fmla="*/ 117 w 210"/>
                <a:gd name="T9" fmla="*/ 171 h 198"/>
                <a:gd name="T10" fmla="*/ 199 w 210"/>
                <a:gd name="T11" fmla="*/ 126 h 198"/>
                <a:gd name="T12" fmla="*/ 179 w 210"/>
                <a:gd name="T13" fmla="*/ 3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98">
                  <a:moveTo>
                    <a:pt x="179" y="30"/>
                  </a:moveTo>
                  <a:cubicBezTo>
                    <a:pt x="172" y="23"/>
                    <a:pt x="163" y="19"/>
                    <a:pt x="156" y="15"/>
                  </a:cubicBezTo>
                  <a:cubicBezTo>
                    <a:pt x="133" y="4"/>
                    <a:pt x="78" y="0"/>
                    <a:pt x="39" y="21"/>
                  </a:cubicBezTo>
                  <a:cubicBezTo>
                    <a:pt x="0" y="42"/>
                    <a:pt x="102" y="153"/>
                    <a:pt x="111" y="165"/>
                  </a:cubicBezTo>
                  <a:cubicBezTo>
                    <a:pt x="113" y="167"/>
                    <a:pt x="115" y="169"/>
                    <a:pt x="117" y="171"/>
                  </a:cubicBezTo>
                  <a:cubicBezTo>
                    <a:pt x="137" y="189"/>
                    <a:pt x="184" y="198"/>
                    <a:pt x="199" y="126"/>
                  </a:cubicBezTo>
                  <a:cubicBezTo>
                    <a:pt x="210" y="73"/>
                    <a:pt x="196" y="45"/>
                    <a:pt x="179" y="3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5A6FE3DA-A761-4338-B623-77F5815BF6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64" y="1396"/>
              <a:ext cx="502" cy="486"/>
            </a:xfrm>
            <a:custGeom>
              <a:avLst/>
              <a:gdLst>
                <a:gd name="T0" fmla="*/ 167 w 211"/>
                <a:gd name="T1" fmla="*/ 179 h 204"/>
                <a:gd name="T2" fmla="*/ 185 w 211"/>
                <a:gd name="T3" fmla="*/ 158 h 204"/>
                <a:gd name="T4" fmla="*/ 195 w 211"/>
                <a:gd name="T5" fmla="*/ 41 h 204"/>
                <a:gd name="T6" fmla="*/ 43 w 211"/>
                <a:gd name="T7" fmla="*/ 93 h 204"/>
                <a:gd name="T8" fmla="*/ 37 w 211"/>
                <a:gd name="T9" fmla="*/ 98 h 204"/>
                <a:gd name="T10" fmla="*/ 69 w 211"/>
                <a:gd name="T11" fmla="*/ 185 h 204"/>
                <a:gd name="T12" fmla="*/ 167 w 211"/>
                <a:gd name="T13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4">
                  <a:moveTo>
                    <a:pt x="167" y="179"/>
                  </a:moveTo>
                  <a:cubicBezTo>
                    <a:pt x="175" y="173"/>
                    <a:pt x="181" y="165"/>
                    <a:pt x="185" y="158"/>
                  </a:cubicBezTo>
                  <a:cubicBezTo>
                    <a:pt x="199" y="137"/>
                    <a:pt x="211" y="83"/>
                    <a:pt x="195" y="41"/>
                  </a:cubicBezTo>
                  <a:cubicBezTo>
                    <a:pt x="180" y="0"/>
                    <a:pt x="56" y="86"/>
                    <a:pt x="43" y="93"/>
                  </a:cubicBezTo>
                  <a:cubicBezTo>
                    <a:pt x="41" y="94"/>
                    <a:pt x="39" y="96"/>
                    <a:pt x="37" y="98"/>
                  </a:cubicBezTo>
                  <a:cubicBezTo>
                    <a:pt x="15" y="115"/>
                    <a:pt x="0" y="160"/>
                    <a:pt x="69" y="185"/>
                  </a:cubicBezTo>
                  <a:cubicBezTo>
                    <a:pt x="121" y="204"/>
                    <a:pt x="149" y="194"/>
                    <a:pt x="167" y="17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79" name="TextBox 62">
            <a:extLst>
              <a:ext uri="{FF2B5EF4-FFF2-40B4-BE49-F238E27FC236}">
                <a16:creationId xmlns:a16="http://schemas.microsoft.com/office/drawing/2014/main" id="{D9A9B5FD-17C4-4A9A-A7F1-802898F9B0E9}"/>
              </a:ext>
            </a:extLst>
          </p:cNvPr>
          <p:cNvSpPr txBox="1"/>
          <p:nvPr/>
        </p:nvSpPr>
        <p:spPr>
          <a:xfrm>
            <a:off x="472483" y="3896211"/>
            <a:ext cx="2063085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Doe de Startscan Veilig werken</a:t>
            </a:r>
          </a:p>
        </p:txBody>
      </p:sp>
      <p:sp>
        <p:nvSpPr>
          <p:cNvPr id="139" name="Freeform 73">
            <a:extLst>
              <a:ext uri="{FF2B5EF4-FFF2-40B4-BE49-F238E27FC236}">
                <a16:creationId xmlns:a16="http://schemas.microsoft.com/office/drawing/2014/main" id="{EBCCCF38-2129-4FF7-B1F9-DE3BBE346BC7}"/>
              </a:ext>
            </a:extLst>
          </p:cNvPr>
          <p:cNvSpPr>
            <a:spLocks/>
          </p:cNvSpPr>
          <p:nvPr userDrawn="1"/>
        </p:nvSpPr>
        <p:spPr bwMode="auto">
          <a:xfrm>
            <a:off x="409241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0" name="Titel 4">
            <a:extLst>
              <a:ext uri="{FF2B5EF4-FFF2-40B4-BE49-F238E27FC236}">
                <a16:creationId xmlns:a16="http://schemas.microsoft.com/office/drawing/2014/main" id="{749CA423-1EBF-4412-B78C-FFCB9DA31809}"/>
              </a:ext>
            </a:extLst>
          </p:cNvPr>
          <p:cNvSpPr txBox="1">
            <a:spLocks/>
          </p:cNvSpPr>
          <p:nvPr/>
        </p:nvSpPr>
        <p:spPr>
          <a:xfrm>
            <a:off x="476184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1</a:t>
            </a:r>
          </a:p>
        </p:txBody>
      </p:sp>
      <p:sp>
        <p:nvSpPr>
          <p:cNvPr id="142" name="Freeform 73">
            <a:extLst>
              <a:ext uri="{FF2B5EF4-FFF2-40B4-BE49-F238E27FC236}">
                <a16:creationId xmlns:a16="http://schemas.microsoft.com/office/drawing/2014/main" id="{3E6537F4-0C4E-4B96-89CD-DF5B4000B9D8}"/>
              </a:ext>
            </a:extLst>
          </p:cNvPr>
          <p:cNvSpPr>
            <a:spLocks/>
          </p:cNvSpPr>
          <p:nvPr/>
        </p:nvSpPr>
        <p:spPr bwMode="auto">
          <a:xfrm>
            <a:off x="2405385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3" name="Titel 4">
            <a:extLst>
              <a:ext uri="{FF2B5EF4-FFF2-40B4-BE49-F238E27FC236}">
                <a16:creationId xmlns:a16="http://schemas.microsoft.com/office/drawing/2014/main" id="{F9B46A2C-E6AA-4AA2-8CC1-EE8A6C4FB7F8}"/>
              </a:ext>
            </a:extLst>
          </p:cNvPr>
          <p:cNvSpPr txBox="1">
            <a:spLocks/>
          </p:cNvSpPr>
          <p:nvPr/>
        </p:nvSpPr>
        <p:spPr>
          <a:xfrm>
            <a:off x="2472328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2</a:t>
            </a:r>
          </a:p>
        </p:txBody>
      </p:sp>
      <p:sp>
        <p:nvSpPr>
          <p:cNvPr id="145" name="Freeform 73">
            <a:extLst>
              <a:ext uri="{FF2B5EF4-FFF2-40B4-BE49-F238E27FC236}">
                <a16:creationId xmlns:a16="http://schemas.microsoft.com/office/drawing/2014/main" id="{48AC41C1-CFE3-4137-8123-0177AEA8FE4B}"/>
              </a:ext>
            </a:extLst>
          </p:cNvPr>
          <p:cNvSpPr>
            <a:spLocks/>
          </p:cNvSpPr>
          <p:nvPr userDrawn="1"/>
        </p:nvSpPr>
        <p:spPr bwMode="auto">
          <a:xfrm>
            <a:off x="4401529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6" name="Titel 4">
            <a:extLst>
              <a:ext uri="{FF2B5EF4-FFF2-40B4-BE49-F238E27FC236}">
                <a16:creationId xmlns:a16="http://schemas.microsoft.com/office/drawing/2014/main" id="{3046BA65-F190-4B75-90EA-17EC3A3D6001}"/>
              </a:ext>
            </a:extLst>
          </p:cNvPr>
          <p:cNvSpPr txBox="1">
            <a:spLocks/>
          </p:cNvSpPr>
          <p:nvPr/>
        </p:nvSpPr>
        <p:spPr>
          <a:xfrm>
            <a:off x="4468472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r>
              <a:rPr lang="nl-NL" sz="1600" b="1">
                <a:solidFill>
                  <a:schemeClr val="bg1"/>
                </a:solidFill>
                <a:latin typeface="Tahoma"/>
              </a:rPr>
              <a:t>Stap</a:t>
            </a: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3</a:t>
            </a:r>
          </a:p>
        </p:txBody>
      </p:sp>
      <p:sp>
        <p:nvSpPr>
          <p:cNvPr id="148" name="Freeform 73">
            <a:extLst>
              <a:ext uri="{FF2B5EF4-FFF2-40B4-BE49-F238E27FC236}">
                <a16:creationId xmlns:a16="http://schemas.microsoft.com/office/drawing/2014/main" id="{4B1D9B00-36E9-48A8-9B42-3F196038924A}"/>
              </a:ext>
            </a:extLst>
          </p:cNvPr>
          <p:cNvSpPr>
            <a:spLocks/>
          </p:cNvSpPr>
          <p:nvPr userDrawn="1"/>
        </p:nvSpPr>
        <p:spPr bwMode="auto">
          <a:xfrm>
            <a:off x="6397673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9" name="Titel 4">
            <a:extLst>
              <a:ext uri="{FF2B5EF4-FFF2-40B4-BE49-F238E27FC236}">
                <a16:creationId xmlns:a16="http://schemas.microsoft.com/office/drawing/2014/main" id="{3BFBF2D3-72E8-4A13-9618-96C1DECEA64C}"/>
              </a:ext>
            </a:extLst>
          </p:cNvPr>
          <p:cNvSpPr txBox="1">
            <a:spLocks/>
          </p:cNvSpPr>
          <p:nvPr/>
        </p:nvSpPr>
        <p:spPr>
          <a:xfrm>
            <a:off x="6464616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4</a:t>
            </a:r>
          </a:p>
        </p:txBody>
      </p:sp>
      <p:sp>
        <p:nvSpPr>
          <p:cNvPr id="151" name="Freeform 73">
            <a:extLst>
              <a:ext uri="{FF2B5EF4-FFF2-40B4-BE49-F238E27FC236}">
                <a16:creationId xmlns:a16="http://schemas.microsoft.com/office/drawing/2014/main" id="{54502F14-00D6-4A2C-90AB-95B653B36E7D}"/>
              </a:ext>
            </a:extLst>
          </p:cNvPr>
          <p:cNvSpPr>
            <a:spLocks/>
          </p:cNvSpPr>
          <p:nvPr userDrawn="1"/>
        </p:nvSpPr>
        <p:spPr bwMode="auto">
          <a:xfrm>
            <a:off x="8393817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rgbClr val="1614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2" name="Titel 4">
            <a:extLst>
              <a:ext uri="{FF2B5EF4-FFF2-40B4-BE49-F238E27FC236}">
                <a16:creationId xmlns:a16="http://schemas.microsoft.com/office/drawing/2014/main" id="{18C1B7BD-480E-402C-98E0-CD8097DD6D51}"/>
              </a:ext>
            </a:extLst>
          </p:cNvPr>
          <p:cNvSpPr txBox="1">
            <a:spLocks/>
          </p:cNvSpPr>
          <p:nvPr/>
        </p:nvSpPr>
        <p:spPr>
          <a:xfrm>
            <a:off x="8460760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5</a:t>
            </a:r>
          </a:p>
        </p:txBody>
      </p:sp>
      <p:sp>
        <p:nvSpPr>
          <p:cNvPr id="12" name="Freeform 73">
            <a:extLst>
              <a:ext uri="{FF2B5EF4-FFF2-40B4-BE49-F238E27FC236}">
                <a16:creationId xmlns:a16="http://schemas.microsoft.com/office/drawing/2014/main" id="{9A54BAE5-E493-8134-3C2E-668F273528E8}"/>
              </a:ext>
            </a:extLst>
          </p:cNvPr>
          <p:cNvSpPr>
            <a:spLocks/>
          </p:cNvSpPr>
          <p:nvPr userDrawn="1"/>
        </p:nvSpPr>
        <p:spPr bwMode="auto">
          <a:xfrm>
            <a:off x="10389959" y="2671854"/>
            <a:ext cx="1513383" cy="921943"/>
          </a:xfrm>
          <a:custGeom>
            <a:avLst/>
            <a:gdLst>
              <a:gd name="T0" fmla="*/ 126 w 241"/>
              <a:gd name="T1" fmla="*/ 0 h 147"/>
              <a:gd name="T2" fmla="*/ 98 w 241"/>
              <a:gd name="T3" fmla="*/ 5 h 147"/>
              <a:gd name="T4" fmla="*/ 15 w 241"/>
              <a:gd name="T5" fmla="*/ 88 h 147"/>
              <a:gd name="T6" fmla="*/ 165 w 241"/>
              <a:gd name="T7" fmla="*/ 146 h 147"/>
              <a:gd name="T8" fmla="*/ 173 w 241"/>
              <a:gd name="T9" fmla="*/ 147 h 147"/>
              <a:gd name="T10" fmla="*/ 204 w 241"/>
              <a:gd name="T11" fmla="*/ 59 h 147"/>
              <a:gd name="T12" fmla="*/ 126 w 241"/>
              <a:gd name="T1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47">
                <a:moveTo>
                  <a:pt x="126" y="0"/>
                </a:moveTo>
                <a:cubicBezTo>
                  <a:pt x="115" y="0"/>
                  <a:pt x="106" y="3"/>
                  <a:pt x="98" y="5"/>
                </a:cubicBezTo>
                <a:cubicBezTo>
                  <a:pt x="74" y="12"/>
                  <a:pt x="30" y="46"/>
                  <a:pt x="15" y="88"/>
                </a:cubicBezTo>
                <a:cubicBezTo>
                  <a:pt x="0" y="129"/>
                  <a:pt x="151" y="143"/>
                  <a:pt x="165" y="146"/>
                </a:cubicBezTo>
                <a:cubicBezTo>
                  <a:pt x="168" y="147"/>
                  <a:pt x="170" y="147"/>
                  <a:pt x="173" y="147"/>
                </a:cubicBezTo>
                <a:cubicBezTo>
                  <a:pt x="201" y="147"/>
                  <a:pt x="241" y="122"/>
                  <a:pt x="204" y="59"/>
                </a:cubicBezTo>
                <a:cubicBezTo>
                  <a:pt x="177" y="11"/>
                  <a:pt x="148" y="0"/>
                  <a:pt x="126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183924F6-55DE-ECB6-7E4B-3355916BFDCE}"/>
              </a:ext>
            </a:extLst>
          </p:cNvPr>
          <p:cNvSpPr txBox="1">
            <a:spLocks/>
          </p:cNvSpPr>
          <p:nvPr/>
        </p:nvSpPr>
        <p:spPr>
          <a:xfrm>
            <a:off x="10456902" y="2711642"/>
            <a:ext cx="1297480" cy="8646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6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Stap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lang="nl-NL" sz="1600" b="1">
                <a:solidFill>
                  <a:prstClr val="white"/>
                </a:solidFill>
                <a:latin typeface="Tahoma"/>
              </a:rPr>
              <a:t>6</a:t>
            </a:r>
            <a:endParaRPr kumimoji="0" lang="nl-NL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sp>
        <p:nvSpPr>
          <p:cNvPr id="24" name="TextBox 62">
            <a:extLst>
              <a:ext uri="{FF2B5EF4-FFF2-40B4-BE49-F238E27FC236}">
                <a16:creationId xmlns:a16="http://schemas.microsoft.com/office/drawing/2014/main" id="{D8357CDB-1456-69F2-DCD7-CF5C32B1EAD0}"/>
              </a:ext>
            </a:extLst>
          </p:cNvPr>
          <p:cNvSpPr txBox="1"/>
          <p:nvPr/>
        </p:nvSpPr>
        <p:spPr>
          <a:xfrm>
            <a:off x="2401701" y="3896211"/>
            <a:ext cx="206308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Vorm een projectteam, maak een planning en werkafspraken</a:t>
            </a:r>
          </a:p>
        </p:txBody>
      </p:sp>
      <p:sp>
        <p:nvSpPr>
          <p:cNvPr id="25" name="TextBox 62">
            <a:extLst>
              <a:ext uri="{FF2B5EF4-FFF2-40B4-BE49-F238E27FC236}">
                <a16:creationId xmlns:a16="http://schemas.microsoft.com/office/drawing/2014/main" id="{5EBB9BDA-0A61-DD29-BCE1-75025A2DBA6C}"/>
              </a:ext>
            </a:extLst>
          </p:cNvPr>
          <p:cNvSpPr txBox="1"/>
          <p:nvPr/>
        </p:nvSpPr>
        <p:spPr>
          <a:xfrm>
            <a:off x="4423385" y="3896211"/>
            <a:ext cx="206308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Aan de slag met de vier pijlers van de Complete agressie-aanpak</a:t>
            </a:r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id="{68A1493A-CC9D-A990-94F4-E2210B42CE5B}"/>
              </a:ext>
            </a:extLst>
          </p:cNvPr>
          <p:cNvSpPr txBox="1"/>
          <p:nvPr/>
        </p:nvSpPr>
        <p:spPr>
          <a:xfrm>
            <a:off x="6475891" y="3896211"/>
            <a:ext cx="2063085" cy="14219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Verwerk de werkafspraken in beleid en protocol en communiceer deze binnen de organisatie</a:t>
            </a:r>
          </a:p>
        </p:txBody>
      </p:sp>
      <p:sp>
        <p:nvSpPr>
          <p:cNvPr id="27" name="TextBox 62">
            <a:extLst>
              <a:ext uri="{FF2B5EF4-FFF2-40B4-BE49-F238E27FC236}">
                <a16:creationId xmlns:a16="http://schemas.microsoft.com/office/drawing/2014/main" id="{3F0CDF8D-2C9A-5FD1-8A69-CC9E7B3324F7}"/>
              </a:ext>
            </a:extLst>
          </p:cNvPr>
          <p:cNvSpPr txBox="1"/>
          <p:nvPr/>
        </p:nvSpPr>
        <p:spPr>
          <a:xfrm>
            <a:off x="8477027" y="3896211"/>
            <a:ext cx="2063085" cy="31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Training &amp; leren</a:t>
            </a:r>
          </a:p>
        </p:txBody>
      </p:sp>
      <p:sp>
        <p:nvSpPr>
          <p:cNvPr id="28" name="TextBox 62">
            <a:extLst>
              <a:ext uri="{FF2B5EF4-FFF2-40B4-BE49-F238E27FC236}">
                <a16:creationId xmlns:a16="http://schemas.microsoft.com/office/drawing/2014/main" id="{CE6213B9-FFCB-EA68-8749-BE4DBC377F0A}"/>
              </a:ext>
            </a:extLst>
          </p:cNvPr>
          <p:cNvSpPr txBox="1"/>
          <p:nvPr/>
        </p:nvSpPr>
        <p:spPr>
          <a:xfrm>
            <a:off x="10478163" y="3896211"/>
            <a:ext cx="2063085" cy="5355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71913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F1E71"/>
              </a:buClr>
              <a:buSzPct val="100000"/>
              <a:buFontTx/>
              <a:buNone/>
              <a:tabLst>
                <a:tab pos="1255713" algn="l"/>
              </a:tabLst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Tahoma"/>
                <a:ea typeface="Open Sans Light" panose="020B0306030504020204" pitchFamily="34" charset="0"/>
                <a:cs typeface="Open Sans Light" panose="020B0306030504020204" pitchFamily="34" charset="0"/>
              </a:rPr>
              <a:t>Evaluatie en bijsturing</a:t>
            </a:r>
          </a:p>
        </p:txBody>
      </p:sp>
    </p:spTree>
    <p:extLst>
      <p:ext uri="{BB962C8B-B14F-4D97-AF65-F5344CB8AC3E}">
        <p14:creationId xmlns:p14="http://schemas.microsoft.com/office/powerpoint/2010/main" val="37692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CCA11A0-9E8D-449D-B6B3-C7EF7715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2" name="Tijdelijke aanduiding voor afbeelding 42">
            <a:extLst>
              <a:ext uri="{FF2B5EF4-FFF2-40B4-BE49-F238E27FC236}">
                <a16:creationId xmlns:a16="http://schemas.microsoft.com/office/drawing/2014/main" id="{81E75035-F48D-4B01-B0E9-A11891F3A0A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129" r="29399" b="-129"/>
          <a:stretch/>
        </p:blipFill>
        <p:spPr>
          <a:xfrm>
            <a:off x="561975" y="520700"/>
            <a:ext cx="4125913" cy="5127625"/>
          </a:xfrm>
        </p:spPr>
      </p:pic>
      <p:sp>
        <p:nvSpPr>
          <p:cNvPr id="3" name="Titel 5">
            <a:extLst>
              <a:ext uri="{FF2B5EF4-FFF2-40B4-BE49-F238E27FC236}">
                <a16:creationId xmlns:a16="http://schemas.microsoft.com/office/drawing/2014/main" id="{FB3E11E8-351C-0C19-C83C-5615754D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727" y="514083"/>
            <a:ext cx="6803342" cy="738859"/>
          </a:xfrm>
        </p:spPr>
        <p:txBody>
          <a:bodyPr/>
          <a:lstStyle/>
          <a:p>
            <a:r>
              <a:rPr lang="nl-NL"/>
              <a:t>De Startscan</a:t>
            </a:r>
          </a:p>
        </p:txBody>
      </p:sp>
      <p:sp>
        <p:nvSpPr>
          <p:cNvPr id="4" name="Tijdelijke aanduiding voor verticale tekst 6">
            <a:extLst>
              <a:ext uri="{FF2B5EF4-FFF2-40B4-BE49-F238E27FC236}">
                <a16:creationId xmlns:a16="http://schemas.microsoft.com/office/drawing/2014/main" id="{034AEBE0-D6BF-7261-D402-D97080496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06998" y="1544364"/>
            <a:ext cx="3809679" cy="404752"/>
          </a:xfrm>
        </p:spPr>
        <p:txBody>
          <a:bodyPr vert="horz" lIns="0" tIns="0" rIns="0" bIns="0" numCol="1" spcCol="360000" rtlCol="0" anchor="t">
            <a:noAutofit/>
          </a:bodyPr>
          <a:lstStyle/>
          <a:p>
            <a:r>
              <a:rPr lang="nl-NL" sz="2000" b="0"/>
              <a:t>Onderwerpen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9E64CA82-32BB-D2FE-E60D-1EBACA5722E8}"/>
              </a:ext>
            </a:extLst>
          </p:cNvPr>
          <p:cNvSpPr txBox="1">
            <a:spLocks/>
          </p:cNvSpPr>
          <p:nvPr/>
        </p:nvSpPr>
        <p:spPr>
          <a:xfrm>
            <a:off x="5206999" y="2043586"/>
            <a:ext cx="6252689" cy="3604739"/>
          </a:xfrm>
          <a:prstGeom prst="rect">
            <a:avLst/>
          </a:prstGeom>
        </p:spPr>
        <p:txBody>
          <a:bodyPr vert="horz" lIns="0" tIns="0" rIns="0" bIns="0" numCol="1" spcCol="360000" rtlCol="0" anchor="t">
            <a:noAutofit/>
          </a:bodyPr>
          <a:lstStyle>
            <a:lvl1pPr marL="263525" indent="-26352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00000"/>
              <a:buFontTx/>
              <a:buBlip>
                <a:blip r:embed="rId4"/>
              </a:buBlip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533400" indent="-26987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Tx/>
              <a:buBlip>
                <a:blip r:embed="rId5"/>
              </a:buBlip>
              <a:defRPr sz="16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 cap="none" spc="30" baseline="0">
                <a:solidFill>
                  <a:schemeClr val="accent2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63525" indent="-263525" algn="l" defTabSz="71913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  <a:defRPr sz="160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538163" indent="-2746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alphaLcPeriod"/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1938" indent="-2619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Tx/>
              <a:buBlip>
                <a:blip r:embed="rId6"/>
              </a:buBlip>
              <a:defRPr sz="1600" b="0" i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i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nl-NL" sz="1800"/>
              <a:t>Aard en omvang van agressie</a:t>
            </a:r>
            <a:endParaRPr lang="nl-NL" sz="1800">
              <a:ea typeface="Tahoma"/>
              <a:cs typeface="Tahoma"/>
            </a:endParaRPr>
          </a:p>
          <a:p>
            <a:pPr marL="0" indent="0">
              <a:buFontTx/>
              <a:buNone/>
            </a:pPr>
            <a:endParaRPr lang="nl-NL" sz="1800" b="1">
              <a:ea typeface="Tahoma"/>
              <a:cs typeface="Tahoma"/>
            </a:endParaRPr>
          </a:p>
          <a:p>
            <a:pPr marL="0" indent="0">
              <a:buFontTx/>
              <a:buNone/>
            </a:pPr>
            <a:r>
              <a:rPr lang="nl-NL" sz="1800"/>
              <a:t>Stellingen per pijler</a:t>
            </a:r>
            <a:endParaRPr lang="nl-NL" sz="1800">
              <a:ea typeface="Tahoma"/>
              <a:cs typeface="Tahoma"/>
            </a:endParaRPr>
          </a:p>
          <a:p>
            <a:r>
              <a:rPr lang="nl-NL" sz="1800"/>
              <a:t>Dienstverlening en veilig werken</a:t>
            </a:r>
            <a:endParaRPr lang="nl-NL" sz="1800">
              <a:ea typeface="Tahoma"/>
              <a:cs typeface="Tahoma"/>
            </a:endParaRPr>
          </a:p>
          <a:p>
            <a:r>
              <a:rPr lang="nl-NL" sz="1800"/>
              <a:t>Risico’s en preventie</a:t>
            </a:r>
            <a:endParaRPr lang="nl-NL" sz="1800">
              <a:ea typeface="Tahoma"/>
              <a:cs typeface="Tahoma"/>
            </a:endParaRPr>
          </a:p>
          <a:p>
            <a:r>
              <a:rPr lang="nl-NL" sz="1800"/>
              <a:t>De-escaleren en veilig handelen</a:t>
            </a:r>
            <a:endParaRPr lang="nl-NL" sz="1800">
              <a:ea typeface="Tahoma"/>
              <a:cs typeface="Tahoma"/>
            </a:endParaRPr>
          </a:p>
          <a:p>
            <a:r>
              <a:rPr lang="nl-NL" sz="1800"/>
              <a:t>Afhandelen en nazorg</a:t>
            </a:r>
            <a:endParaRPr lang="nl-NL" sz="1800">
              <a:ea typeface="Tahoma"/>
              <a:cs typeface="Tahoma"/>
            </a:endParaRPr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6375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26">
            <a:extLst>
              <a:ext uri="{FF2B5EF4-FFF2-40B4-BE49-F238E27FC236}">
                <a16:creationId xmlns:a16="http://schemas.microsoft.com/office/drawing/2014/main" id="{1ADD23E6-E718-BF80-BD00-9C842F58365C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Uitkomsten startscan</a:t>
            </a:r>
            <a:br>
              <a:rPr lang="nl-NL" b="1"/>
            </a:br>
            <a:endParaRPr lang="nl-NL" sz="2000">
              <a:solidFill>
                <a:schemeClr val="accent2"/>
              </a:solidFill>
              <a:ea typeface="Tahoma"/>
              <a:cs typeface="Tahoma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AE674C5-3233-035B-C6F2-B34F79BD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verticale tekst 4">
            <a:extLst>
              <a:ext uri="{FF2B5EF4-FFF2-40B4-BE49-F238E27FC236}">
                <a16:creationId xmlns:a16="http://schemas.microsoft.com/office/drawing/2014/main" id="{B0715676-957A-361F-A7F2-C330F0217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4487" y="877987"/>
            <a:ext cx="3559314" cy="217357"/>
          </a:xfrm>
        </p:spPr>
        <p:txBody>
          <a:bodyPr/>
          <a:lstStyle/>
          <a:p>
            <a:r>
              <a:rPr lang="nl-NL" sz="2000" b="0"/>
              <a:t>Respons doorlopen Startscan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673EDF56-7777-BA1A-12B7-44BAA2636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81639"/>
              </p:ext>
            </p:extLst>
          </p:nvPr>
        </p:nvGraphicFramePr>
        <p:xfrm>
          <a:off x="1250050" y="1499708"/>
          <a:ext cx="8836628" cy="39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8314">
                  <a:extLst>
                    <a:ext uri="{9D8B030D-6E8A-4147-A177-3AD203B41FA5}">
                      <a16:colId xmlns:a16="http://schemas.microsoft.com/office/drawing/2014/main" val="3362212525"/>
                    </a:ext>
                  </a:extLst>
                </a:gridCol>
                <a:gridCol w="4418314">
                  <a:extLst>
                    <a:ext uri="{9D8B030D-6E8A-4147-A177-3AD203B41FA5}">
                      <a16:colId xmlns:a16="http://schemas.microsoft.com/office/drawing/2014/main" val="1304264950"/>
                    </a:ext>
                  </a:extLst>
                </a:gridCol>
              </a:tblGrid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Doelgroep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 respondenten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7315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Jeugdzorgprofessional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457108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Backoffice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487378"/>
                  </a:ext>
                </a:extLst>
              </a:tr>
              <a:tr h="585222">
                <a:tc>
                  <a:txBody>
                    <a:bodyPr/>
                    <a:lstStyle/>
                    <a:p>
                      <a:r>
                        <a:rPr lang="nl-NL"/>
                        <a:t>HR, Kwaliteit, Beleid, Preventie, Arbo,..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59126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Direct leidinggevenden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725350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Directie, bestuur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549253"/>
                  </a:ext>
                </a:extLst>
              </a:tr>
              <a:tr h="552863">
                <a:tc>
                  <a:txBody>
                    <a:bodyPr/>
                    <a:lstStyle/>
                    <a:p>
                      <a:r>
                        <a:rPr lang="nl-NL" dirty="0"/>
                        <a:t>Overige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434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3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/>
          </a:p>
          <a:p>
            <a:endParaRPr lang="nl-NL" sz="2400"/>
          </a:p>
        </p:txBody>
      </p:sp>
      <p:sp>
        <p:nvSpPr>
          <p:cNvPr id="7" name="Titel 26">
            <a:extLst>
              <a:ext uri="{FF2B5EF4-FFF2-40B4-BE49-F238E27FC236}">
                <a16:creationId xmlns:a16="http://schemas.microsoft.com/office/drawing/2014/main" id="{486B6377-98FE-17C7-19DB-887EE901475F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Uitkomsten startscan</a:t>
            </a:r>
            <a:br>
              <a:rPr lang="nl-NL" b="1"/>
            </a:br>
            <a:r>
              <a:rPr lang="nl-NL" sz="2000">
                <a:solidFill>
                  <a:schemeClr val="accent2"/>
                </a:solidFill>
              </a:rPr>
              <a:t>Aard en omvang van agressie</a:t>
            </a:r>
            <a:endParaRPr lang="nl-NL" sz="2000">
              <a:solidFill>
                <a:schemeClr val="accent2"/>
              </a:solidFill>
              <a:ea typeface="Tahoma"/>
              <a:cs typeface="Tahoma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2A167809-36DE-B988-D0B7-15CEFD9EB42C}"/>
              </a:ext>
            </a:extLst>
          </p:cNvPr>
          <p:cNvGraphicFramePr>
            <a:graphicFrameLocks noGrp="1"/>
          </p:cNvGraphicFramePr>
          <p:nvPr/>
        </p:nvGraphicFramePr>
        <p:xfrm>
          <a:off x="537388" y="1348324"/>
          <a:ext cx="10687730" cy="401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752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1599405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  <a:gridCol w="5085573">
                  <a:extLst>
                    <a:ext uri="{9D8B030D-6E8A-4147-A177-3AD203B41FA5}">
                      <a16:colId xmlns:a16="http://schemas.microsoft.com/office/drawing/2014/main" val="2085851680"/>
                    </a:ext>
                  </a:extLst>
                </a:gridCol>
              </a:tblGrid>
              <a:tr h="608227">
                <a:tc>
                  <a:txBody>
                    <a:bodyPr/>
                    <a:lstStyle/>
                    <a:p>
                      <a:r>
                        <a:rPr lang="nl-NL"/>
                        <a:t>Vorm van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Mede</a:t>
                      </a:r>
                    </a:p>
                    <a:p>
                      <a:r>
                        <a:rPr lang="nl-NL"/>
                        <a:t>werkers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Frequentie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868896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Verbale agressie: schelden, beledigen, kleineren, uitdagen, beschuldigen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414061">
                <a:tc>
                  <a:txBody>
                    <a:bodyPr/>
                    <a:lstStyle/>
                    <a:p>
                      <a:pPr lvl="0"/>
                      <a:r>
                        <a:rPr lang="nl-NL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Seksuele intimidatie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392493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Discriminatie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31985"/>
                  </a:ext>
                </a:extLst>
              </a:tr>
              <a:tr h="476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Bedreiging met fysiek geweld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694075"/>
                  </a:ext>
                </a:extLst>
              </a:tr>
              <a:tr h="3788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Fysieke agressie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28535"/>
                  </a:ext>
                </a:extLst>
              </a:tr>
              <a:tr h="408106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Manipulatief gedrag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823473"/>
                  </a:ext>
                </a:extLst>
              </a:tr>
              <a:tr h="386399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Aantal: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44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2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BBA515F-31EC-4567-BDB2-C5B3353B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2C9A5-716F-45E6-800B-D4D02CE26F9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AE569BAF-DB60-8929-6197-1F5DDF7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387" y="1575951"/>
            <a:ext cx="11114682" cy="4046271"/>
          </a:xfrm>
        </p:spPr>
        <p:txBody>
          <a:bodyPr/>
          <a:lstStyle/>
          <a:p>
            <a:pPr marL="0" indent="0">
              <a:buNone/>
            </a:pPr>
            <a:endParaRPr lang="nl-NL" sz="2400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</p:txBody>
      </p:sp>
      <p:sp>
        <p:nvSpPr>
          <p:cNvPr id="7" name="Titel 26">
            <a:extLst>
              <a:ext uri="{FF2B5EF4-FFF2-40B4-BE49-F238E27FC236}">
                <a16:creationId xmlns:a16="http://schemas.microsoft.com/office/drawing/2014/main" id="{12D2AE78-8626-11B9-B891-D8F3FF168415}"/>
              </a:ext>
            </a:extLst>
          </p:cNvPr>
          <p:cNvSpPr txBox="1">
            <a:spLocks/>
          </p:cNvSpPr>
          <p:nvPr/>
        </p:nvSpPr>
        <p:spPr>
          <a:xfrm>
            <a:off x="524487" y="473623"/>
            <a:ext cx="11127582" cy="73885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2400" b="0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Uitkomsten startscan – collega’s met cliëntcontact</a:t>
            </a:r>
            <a:br>
              <a:rPr lang="nl-NL" b="1" dirty="0"/>
            </a:br>
            <a:r>
              <a:rPr lang="nl-NL" sz="2000" dirty="0">
                <a:solidFill>
                  <a:schemeClr val="accent2"/>
                </a:solidFill>
              </a:rPr>
              <a:t>Veilig en vaardig</a:t>
            </a:r>
            <a:endParaRPr lang="nl-NL" sz="20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396D9EB-2BC4-0292-CC1C-63069C5065BD}"/>
              </a:ext>
            </a:extLst>
          </p:cNvPr>
          <p:cNvGraphicFramePr>
            <a:graphicFrameLocks noGrp="1"/>
          </p:cNvGraphicFramePr>
          <p:nvPr/>
        </p:nvGraphicFramePr>
        <p:xfrm>
          <a:off x="537387" y="1353538"/>
          <a:ext cx="7574484" cy="347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1983">
                  <a:extLst>
                    <a:ext uri="{9D8B030D-6E8A-4147-A177-3AD203B41FA5}">
                      <a16:colId xmlns:a16="http://schemas.microsoft.com/office/drawing/2014/main" val="3745719737"/>
                    </a:ext>
                  </a:extLst>
                </a:gridCol>
                <a:gridCol w="2162501">
                  <a:extLst>
                    <a:ext uri="{9D8B030D-6E8A-4147-A177-3AD203B41FA5}">
                      <a16:colId xmlns:a16="http://schemas.microsoft.com/office/drawing/2014/main" val="70998763"/>
                    </a:ext>
                  </a:extLst>
                </a:gridCol>
              </a:tblGrid>
              <a:tr h="637033">
                <a:tc>
                  <a:txBody>
                    <a:bodyPr/>
                    <a:lstStyle/>
                    <a:p>
                      <a:r>
                        <a:rPr lang="nl-NL" dirty="0"/>
                        <a:t>Collega’s met cliëntcontact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Aantal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4613"/>
                  </a:ext>
                </a:extLst>
              </a:tr>
              <a:tr h="637033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voel me veilig tijdens mijn werk.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Ja:</a:t>
                      </a:r>
                    </a:p>
                    <a:p>
                      <a:r>
                        <a:rPr lang="nl-NL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717854"/>
                  </a:ext>
                </a:extLst>
              </a:tr>
              <a:tr h="459176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voel me vaardig om mijn werk op een veilige manier te doen.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Ja:</a:t>
                      </a:r>
                    </a:p>
                    <a:p>
                      <a:r>
                        <a:rPr lang="nl-NL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028047"/>
                  </a:ext>
                </a:extLst>
              </a:tr>
              <a:tr h="459176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ben me bewust van de risico’s in mijn werk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Ja:</a:t>
                      </a:r>
                    </a:p>
                    <a:p>
                      <a:r>
                        <a:rPr lang="nl-NL" dirty="0"/>
                        <a:t>Nee: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483403"/>
                  </a:ext>
                </a:extLst>
              </a:tr>
              <a:tr h="459176">
                <a:tc>
                  <a:txBody>
                    <a:bodyPr/>
                    <a:lstStyle/>
                    <a:p>
                      <a:pPr lvl="0"/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 ben vaardig in het ombuigen van oplopende spanning in gesprekken en pas deze vaardigheden toe.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Ja:</a:t>
                      </a:r>
                    </a:p>
                    <a:p>
                      <a:r>
                        <a:rPr lang="nl-NL" dirty="0"/>
                        <a:t>Nee: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632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9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CB Jeugdzorg werkt - template 2021">
  <a:themeElements>
    <a:clrScheme name="Aangepast 209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54C8E8"/>
      </a:accent1>
      <a:accent2>
        <a:srgbClr val="16145F"/>
      </a:accent2>
      <a:accent3>
        <a:srgbClr val="E11E27"/>
      </a:accent3>
      <a:accent4>
        <a:srgbClr val="464749"/>
      </a:accent4>
      <a:accent5>
        <a:srgbClr val="BFD430"/>
      </a:accent5>
      <a:accent6>
        <a:srgbClr val="A1A2A5"/>
      </a:accent6>
      <a:hlink>
        <a:srgbClr val="54C8E8"/>
      </a:hlink>
      <a:folHlink>
        <a:srgbClr val="54C8E8"/>
      </a:folHlink>
    </a:clrScheme>
    <a:fontScheme name="Aangepast 4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Aft>
            <a:spcPts val="12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65A4C1A1460743982E86C4CE88A57B" ma:contentTypeVersion="14" ma:contentTypeDescription="Een nieuw document maken." ma:contentTypeScope="" ma:versionID="5fb1f093789acdbf2ace18828418c7e7">
  <xsd:schema xmlns:xsd="http://www.w3.org/2001/XMLSchema" xmlns:xs="http://www.w3.org/2001/XMLSchema" xmlns:p="http://schemas.microsoft.com/office/2006/metadata/properties" xmlns:ns2="5a09d3af-53f6-43e6-96fe-ac114385324d" xmlns:ns3="daad8fad-e785-400c-88b7-7d38944a8ea9" targetNamespace="http://schemas.microsoft.com/office/2006/metadata/properties" ma:root="true" ma:fieldsID="2f45712ba622047998420f4d6add3bc7" ns2:_="" ns3:_="">
    <xsd:import namespace="5a09d3af-53f6-43e6-96fe-ac114385324d"/>
    <xsd:import namespace="daad8fad-e785-400c-88b7-7d38944a8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9d3af-53f6-43e6-96fe-ac11438532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076969df-51ad-47da-8bde-ff2fa2d5b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d8fad-e785-400c-88b7-7d38944a8e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f67e6f1-a400-4332-9ca2-b7ff8fa464c2}" ma:internalName="TaxCatchAll" ma:showField="CatchAllData" ma:web="daad8fad-e785-400c-88b7-7d38944a8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09d3af-53f6-43e6-96fe-ac114385324d">
      <Terms xmlns="http://schemas.microsoft.com/office/infopath/2007/PartnerControls"/>
    </lcf76f155ced4ddcb4097134ff3c332f>
    <TaxCatchAll xmlns="daad8fad-e785-400c-88b7-7d38944a8e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37CA1F-AC34-4376-8364-65C9148E9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09d3af-53f6-43e6-96fe-ac114385324d"/>
    <ds:schemaRef ds:uri="daad8fad-e785-400c-88b7-7d38944a8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09472C-EFAB-4824-865A-C35EB1C95F54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daad8fad-e785-400c-88b7-7d38944a8ea9"/>
    <ds:schemaRef ds:uri="5a09d3af-53f6-43e6-96fe-ac114385324d"/>
  </ds:schemaRefs>
</ds:datastoreItem>
</file>

<file path=customXml/itemProps3.xml><?xml version="1.0" encoding="utf-8"?>
<ds:datastoreItem xmlns:ds="http://schemas.openxmlformats.org/officeDocument/2006/customXml" ds:itemID="{735129FD-BB5B-4729-916E-428F81BB29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2282</Words>
  <Application>Microsoft Office PowerPoint</Application>
  <PresentationFormat>Breedbeeld</PresentationFormat>
  <Paragraphs>536</Paragraphs>
  <Slides>19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FCB Jeugdzorg werkt - template 2021</vt:lpstr>
      <vt:lpstr>Powerpoint-presentatie Startscan Veilig werken</vt:lpstr>
      <vt:lpstr>PowerPoint-presentatie</vt:lpstr>
      <vt:lpstr>PowerPoint-presentatie</vt:lpstr>
      <vt:lpstr>De Complete agressie-aanpak</vt:lpstr>
      <vt:lpstr>De stappen van de Complete agressie-aanpak </vt:lpstr>
      <vt:lpstr>De Startscan</vt:lpstr>
      <vt:lpstr>PowerPoint-presentatie</vt:lpstr>
      <vt:lpstr>PowerPoint-presentatie</vt:lpstr>
      <vt:lpstr>PowerPoint-presentatie</vt:lpstr>
      <vt:lpstr>Uitkomsten startscan Dienstverlening en veilig werken</vt:lpstr>
      <vt:lpstr>PowerPoint-presentatie</vt:lpstr>
      <vt:lpstr>PowerPoint-presentatie</vt:lpstr>
      <vt:lpstr>PowerPoint-presentatie</vt:lpstr>
      <vt:lpstr>De Complete agressie-aanpak</vt:lpstr>
      <vt:lpstr>PowerPoint-presentatie</vt:lpstr>
      <vt:lpstr>De Complete agressie-aanpak</vt:lpstr>
      <vt:lpstr>De projectorganisatie van de Complete agressie-aanpak </vt:lpstr>
      <vt:lpstr>De Complete agressie-aanpak</vt:lpstr>
      <vt:lpstr>Colofon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Plaats hier de titel van de presentatie</dc:title>
  <dc:creator>Saskia van Munster</dc:creator>
  <cp:lastModifiedBy>William Bertrand | Dinsdag</cp:lastModifiedBy>
  <cp:revision>20</cp:revision>
  <dcterms:created xsi:type="dcterms:W3CDTF">2023-09-18T11:43:37Z</dcterms:created>
  <dcterms:modified xsi:type="dcterms:W3CDTF">2023-12-21T07:44:56Z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0x010100A765A4C1A1460743982E86C4CE88A57B</vt:lpwstr>
  </property>
</Properties>
</file>